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700" r:id="rId3"/>
  </p:sldMasterIdLst>
  <p:sldIdLst>
    <p:sldId id="256" r:id="rId4"/>
    <p:sldId id="259" r:id="rId5"/>
    <p:sldId id="274" r:id="rId6"/>
    <p:sldId id="273" r:id="rId7"/>
    <p:sldId id="275" r:id="rId8"/>
    <p:sldId id="282" r:id="rId9"/>
    <p:sldId id="283" r:id="rId10"/>
    <p:sldId id="284" r:id="rId11"/>
    <p:sldId id="288" r:id="rId12"/>
    <p:sldId id="300" r:id="rId13"/>
    <p:sldId id="276" r:id="rId14"/>
    <p:sldId id="287" r:id="rId15"/>
    <p:sldId id="295" r:id="rId16"/>
    <p:sldId id="285" r:id="rId17"/>
    <p:sldId id="286" r:id="rId18"/>
    <p:sldId id="277" r:id="rId19"/>
    <p:sldId id="296" r:id="rId20"/>
    <p:sldId id="290" r:id="rId21"/>
    <p:sldId id="291" r:id="rId22"/>
    <p:sldId id="289" r:id="rId23"/>
    <p:sldId id="292" r:id="rId24"/>
    <p:sldId id="293" r:id="rId25"/>
    <p:sldId id="278" r:id="rId26"/>
    <p:sldId id="297" r:id="rId27"/>
    <p:sldId id="301" r:id="rId28"/>
    <p:sldId id="261" r:id="rId29"/>
  </p:sldIdLst>
  <p:sldSz cx="10691813" cy="7561263"/>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8" autoAdjust="0"/>
    <p:restoredTop sz="94660"/>
  </p:normalViewPr>
  <p:slideViewPr>
    <p:cSldViewPr snapToGrid="0">
      <p:cViewPr varScale="1">
        <p:scale>
          <a:sx n="110" d="100"/>
          <a:sy n="110" d="100"/>
        </p:scale>
        <p:origin x="129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31" name="PlaceHolder 2"/>
          <p:cNvSpPr>
            <a:spLocks noGrp="1"/>
          </p:cNvSpPr>
          <p:nvPr>
            <p:ph type="body"/>
          </p:nvPr>
        </p:nvSpPr>
        <p:spPr>
          <a:xfrm>
            <a:off x="432000" y="435600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32" name="PlaceHolder 3"/>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34"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35"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36"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37" name="PlaceHolder 5"/>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39"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40" name="PlaceHolder 3"/>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41" name="Obrázek 40"/>
          <p:cNvPicPr/>
          <p:nvPr/>
        </p:nvPicPr>
        <p:blipFill>
          <a:blip r:embed="rId2"/>
          <a:stretch/>
        </p:blipFill>
        <p:spPr>
          <a:xfrm>
            <a:off x="2942280" y="4355640"/>
            <a:ext cx="450720" cy="359640"/>
          </a:xfrm>
          <a:prstGeom prst="rect">
            <a:avLst/>
          </a:prstGeom>
          <a:ln>
            <a:noFill/>
          </a:ln>
        </p:spPr>
      </p:pic>
      <p:pic>
        <p:nvPicPr>
          <p:cNvPr id="42" name="Obrázek 41"/>
          <p:cNvPicPr/>
          <p:nvPr/>
        </p:nvPicPr>
        <p:blipFill>
          <a:blip r:embed="rId2"/>
          <a:stretch/>
        </p:blipFill>
        <p:spPr>
          <a:xfrm>
            <a:off x="2942280" y="4355640"/>
            <a:ext cx="450720" cy="35964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9" name="Obrázek 7">
            <a:extLst>
              <a:ext uri="{FF2B5EF4-FFF2-40B4-BE49-F238E27FC236}">
                <a16:creationId xmlns:a16="http://schemas.microsoft.com/office/drawing/2014/main" id="{220EA419-F3AD-41E4-BCAA-643C77DC35E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10" name="CustomShape 1">
            <a:extLst>
              <a:ext uri="{FF2B5EF4-FFF2-40B4-BE49-F238E27FC236}">
                <a16:creationId xmlns:a16="http://schemas.microsoft.com/office/drawing/2014/main" id="{52DA45B9-D35B-471A-9E1B-D1B06FD4318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11" name="CustomShape 2">
            <a:extLst>
              <a:ext uri="{FF2B5EF4-FFF2-40B4-BE49-F238E27FC236}">
                <a16:creationId xmlns:a16="http://schemas.microsoft.com/office/drawing/2014/main" id="{C78EDB48-BD0C-4EA7-8BF3-67FBAEE29DC0}"/>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2" name="Line 3">
            <a:extLst>
              <a:ext uri="{FF2B5EF4-FFF2-40B4-BE49-F238E27FC236}">
                <a16:creationId xmlns:a16="http://schemas.microsoft.com/office/drawing/2014/main" id="{0832691B-452C-4C31-AF42-74BF0436F6F9}"/>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3" name="PlaceHolder 5">
            <a:extLst>
              <a:ext uri="{FF2B5EF4-FFF2-40B4-BE49-F238E27FC236}">
                <a16:creationId xmlns:a16="http://schemas.microsoft.com/office/drawing/2014/main" id="{85E7EDEB-9FBA-421B-9793-54C722CAB65F}"/>
              </a:ext>
            </a:extLst>
          </p:cNvPr>
          <p:cNvSpPr>
            <a:spLocks noGrp="1"/>
          </p:cNvSpPr>
          <p:nvPr>
            <p:ph type="ftr"/>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4" name="PlaceHolder 6">
            <a:extLst>
              <a:ext uri="{FF2B5EF4-FFF2-40B4-BE49-F238E27FC236}">
                <a16:creationId xmlns:a16="http://schemas.microsoft.com/office/drawing/2014/main" id="{74E9B586-A019-4396-9B9F-2B737AC2027B}"/>
              </a:ext>
            </a:extLst>
          </p:cNvPr>
          <p:cNvSpPr>
            <a:spLocks noGrp="1"/>
          </p:cNvSpPr>
          <p:nvPr>
            <p:ph type="dt" idx="10"/>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5" name="PlaceHolder 7">
            <a:extLst>
              <a:ext uri="{FF2B5EF4-FFF2-40B4-BE49-F238E27FC236}">
                <a16:creationId xmlns:a16="http://schemas.microsoft.com/office/drawing/2014/main" id="{EA7CA2D1-E8FF-45B2-8373-028097DC0845}"/>
              </a:ext>
            </a:extLst>
          </p:cNvPr>
          <p:cNvSpPr>
            <a:spLocks noGrp="1"/>
          </p:cNvSpPr>
          <p:nvPr>
            <p:ph type="sldNum" idx="11"/>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99" name="PlaceHolder 2"/>
          <p:cNvSpPr>
            <a:spLocks noGrp="1"/>
          </p:cNvSpPr>
          <p:nvPr>
            <p:ph type="subTitle"/>
          </p:nvPr>
        </p:nvSpPr>
        <p:spPr>
          <a:xfrm>
            <a:off x="432000" y="4307760"/>
            <a:ext cx="5471640"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pic>
        <p:nvPicPr>
          <p:cNvPr id="11" name="Obrázek 7">
            <a:extLst>
              <a:ext uri="{FF2B5EF4-FFF2-40B4-BE49-F238E27FC236}">
                <a16:creationId xmlns:a16="http://schemas.microsoft.com/office/drawing/2014/main" id="{F4C9996D-F738-483F-943C-C1071A0638F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12" name="CustomShape 1">
            <a:extLst>
              <a:ext uri="{FF2B5EF4-FFF2-40B4-BE49-F238E27FC236}">
                <a16:creationId xmlns:a16="http://schemas.microsoft.com/office/drawing/2014/main" id="{8CE8A150-C42B-420D-88BA-702821CD659A}"/>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13" name="CustomShape 2">
            <a:extLst>
              <a:ext uri="{FF2B5EF4-FFF2-40B4-BE49-F238E27FC236}">
                <a16:creationId xmlns:a16="http://schemas.microsoft.com/office/drawing/2014/main" id="{1FDB136A-2FF2-4BCD-8F25-75C8FCACB345}"/>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4" name="Line 3">
            <a:extLst>
              <a:ext uri="{FF2B5EF4-FFF2-40B4-BE49-F238E27FC236}">
                <a16:creationId xmlns:a16="http://schemas.microsoft.com/office/drawing/2014/main" id="{93E24403-1E27-4B46-AA9F-CF87DC89E970}"/>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5" name="PlaceHolder 5">
            <a:extLst>
              <a:ext uri="{FF2B5EF4-FFF2-40B4-BE49-F238E27FC236}">
                <a16:creationId xmlns:a16="http://schemas.microsoft.com/office/drawing/2014/main" id="{DF81CD9B-D7D2-4D42-B300-744BC8F74DBE}"/>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6" name="PlaceHolder 6">
            <a:extLst>
              <a:ext uri="{FF2B5EF4-FFF2-40B4-BE49-F238E27FC236}">
                <a16:creationId xmlns:a16="http://schemas.microsoft.com/office/drawing/2014/main" id="{6000B124-19C9-4ED7-97DD-26B1F7A72673}"/>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7" name="PlaceHolder 7">
            <a:extLst>
              <a:ext uri="{FF2B5EF4-FFF2-40B4-BE49-F238E27FC236}">
                <a16:creationId xmlns:a16="http://schemas.microsoft.com/office/drawing/2014/main" id="{C4AC6A11-914E-45C0-9339-3B30C367DB86}"/>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01"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11" name="Obrázek 7">
            <a:extLst>
              <a:ext uri="{FF2B5EF4-FFF2-40B4-BE49-F238E27FC236}">
                <a16:creationId xmlns:a16="http://schemas.microsoft.com/office/drawing/2014/main" id="{0275BB37-340F-46D0-BF65-A7DCB725239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12" name="CustomShape 1">
            <a:extLst>
              <a:ext uri="{FF2B5EF4-FFF2-40B4-BE49-F238E27FC236}">
                <a16:creationId xmlns:a16="http://schemas.microsoft.com/office/drawing/2014/main" id="{D8B14484-96C9-406B-B6BB-E722F1CC8B5F}"/>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13" name="CustomShape 2">
            <a:extLst>
              <a:ext uri="{FF2B5EF4-FFF2-40B4-BE49-F238E27FC236}">
                <a16:creationId xmlns:a16="http://schemas.microsoft.com/office/drawing/2014/main" id="{5A0EB996-E4E7-463F-96F8-C9859C2CFC74}"/>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4" name="Line 3">
            <a:extLst>
              <a:ext uri="{FF2B5EF4-FFF2-40B4-BE49-F238E27FC236}">
                <a16:creationId xmlns:a16="http://schemas.microsoft.com/office/drawing/2014/main" id="{8B780B91-B4FA-4CB6-87B2-F71BED388803}"/>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5" name="PlaceHolder 5">
            <a:extLst>
              <a:ext uri="{FF2B5EF4-FFF2-40B4-BE49-F238E27FC236}">
                <a16:creationId xmlns:a16="http://schemas.microsoft.com/office/drawing/2014/main" id="{C3183BCE-C264-4017-BD8A-0235E2CCEB3B}"/>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6" name="PlaceHolder 6">
            <a:extLst>
              <a:ext uri="{FF2B5EF4-FFF2-40B4-BE49-F238E27FC236}">
                <a16:creationId xmlns:a16="http://schemas.microsoft.com/office/drawing/2014/main" id="{1FAEC831-9A4A-4514-94E0-C8F6F84E8883}"/>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7" name="PlaceHolder 7">
            <a:extLst>
              <a:ext uri="{FF2B5EF4-FFF2-40B4-BE49-F238E27FC236}">
                <a16:creationId xmlns:a16="http://schemas.microsoft.com/office/drawing/2014/main" id="{81CC9282-8351-4082-BC5C-728892A0B7FC}"/>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03"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04" name="PlaceHolder 3"/>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5" name="Obrázek 7">
            <a:extLst>
              <a:ext uri="{FF2B5EF4-FFF2-40B4-BE49-F238E27FC236}">
                <a16:creationId xmlns:a16="http://schemas.microsoft.com/office/drawing/2014/main" id="{38A55BC3-6137-497B-84C0-A4F7C93A1DE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6" name="CustomShape 1">
            <a:extLst>
              <a:ext uri="{FF2B5EF4-FFF2-40B4-BE49-F238E27FC236}">
                <a16:creationId xmlns:a16="http://schemas.microsoft.com/office/drawing/2014/main" id="{1649D65B-F54B-42E9-9CBD-D1412B7581AB}"/>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7" name="CustomShape 2">
            <a:extLst>
              <a:ext uri="{FF2B5EF4-FFF2-40B4-BE49-F238E27FC236}">
                <a16:creationId xmlns:a16="http://schemas.microsoft.com/office/drawing/2014/main" id="{2105269F-778F-40FC-B170-0273F9AFE90F}"/>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8" name="Line 3">
            <a:extLst>
              <a:ext uri="{FF2B5EF4-FFF2-40B4-BE49-F238E27FC236}">
                <a16:creationId xmlns:a16="http://schemas.microsoft.com/office/drawing/2014/main" id="{FE5C573F-DF15-47BE-A231-E883F90BDDEE}"/>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9" name="PlaceHolder 5">
            <a:extLst>
              <a:ext uri="{FF2B5EF4-FFF2-40B4-BE49-F238E27FC236}">
                <a16:creationId xmlns:a16="http://schemas.microsoft.com/office/drawing/2014/main" id="{CAFC7ACF-4E53-494E-8BF4-827B706B77D2}"/>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0" name="PlaceHolder 6">
            <a:extLst>
              <a:ext uri="{FF2B5EF4-FFF2-40B4-BE49-F238E27FC236}">
                <a16:creationId xmlns:a16="http://schemas.microsoft.com/office/drawing/2014/main" id="{685EB110-4C1A-4580-BEAD-BAFA45BA0C33}"/>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1" name="PlaceHolder 7">
            <a:extLst>
              <a:ext uri="{FF2B5EF4-FFF2-40B4-BE49-F238E27FC236}">
                <a16:creationId xmlns:a16="http://schemas.microsoft.com/office/drawing/2014/main" id="{246ADB00-DA17-4794-9746-3EB7D20D6E9F}"/>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5"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pic>
        <p:nvPicPr>
          <p:cNvPr id="3" name="Obrázek 7">
            <a:extLst>
              <a:ext uri="{FF2B5EF4-FFF2-40B4-BE49-F238E27FC236}">
                <a16:creationId xmlns:a16="http://schemas.microsoft.com/office/drawing/2014/main" id="{5149229C-F239-4948-9025-987DB4D63EC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4" name="CustomShape 1">
            <a:extLst>
              <a:ext uri="{FF2B5EF4-FFF2-40B4-BE49-F238E27FC236}">
                <a16:creationId xmlns:a16="http://schemas.microsoft.com/office/drawing/2014/main" id="{6FDD9346-C791-4172-AEED-40F0BAC7228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5" name="CustomShape 2">
            <a:extLst>
              <a:ext uri="{FF2B5EF4-FFF2-40B4-BE49-F238E27FC236}">
                <a16:creationId xmlns:a16="http://schemas.microsoft.com/office/drawing/2014/main" id="{100586D1-DC0C-4EF3-A138-50BF97E6CDE1}"/>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6" name="Line 3">
            <a:extLst>
              <a:ext uri="{FF2B5EF4-FFF2-40B4-BE49-F238E27FC236}">
                <a16:creationId xmlns:a16="http://schemas.microsoft.com/office/drawing/2014/main" id="{259E2272-A1DF-49D0-9640-32AE6E5BB0E6}"/>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7" name="PlaceHolder 5">
            <a:extLst>
              <a:ext uri="{FF2B5EF4-FFF2-40B4-BE49-F238E27FC236}">
                <a16:creationId xmlns:a16="http://schemas.microsoft.com/office/drawing/2014/main" id="{388E6C6D-1C80-488E-A257-2B39148E4778}"/>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8" name="PlaceHolder 6">
            <a:extLst>
              <a:ext uri="{FF2B5EF4-FFF2-40B4-BE49-F238E27FC236}">
                <a16:creationId xmlns:a16="http://schemas.microsoft.com/office/drawing/2014/main" id="{75E90AE9-91D0-4225-BACF-86CC302D52C1}"/>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9" name="PlaceHolder 7">
            <a:extLst>
              <a:ext uri="{FF2B5EF4-FFF2-40B4-BE49-F238E27FC236}">
                <a16:creationId xmlns:a16="http://schemas.microsoft.com/office/drawing/2014/main" id="{EDEBB947-60E0-44E1-A44A-7E76120F1474}"/>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6" name="PlaceHolder 1"/>
          <p:cNvSpPr>
            <a:spLocks noGrp="1"/>
          </p:cNvSpPr>
          <p:nvPr>
            <p:ph type="subTitle"/>
          </p:nvPr>
        </p:nvSpPr>
        <p:spPr>
          <a:xfrm>
            <a:off x="432000" y="2592000"/>
            <a:ext cx="5471640"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pic>
        <p:nvPicPr>
          <p:cNvPr id="3" name="Obrázek 7">
            <a:extLst>
              <a:ext uri="{FF2B5EF4-FFF2-40B4-BE49-F238E27FC236}">
                <a16:creationId xmlns:a16="http://schemas.microsoft.com/office/drawing/2014/main" id="{2CA62D75-E469-4A68-8C16-BF023463EE0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4" name="CustomShape 1">
            <a:extLst>
              <a:ext uri="{FF2B5EF4-FFF2-40B4-BE49-F238E27FC236}">
                <a16:creationId xmlns:a16="http://schemas.microsoft.com/office/drawing/2014/main" id="{DE9467AD-2B9D-4D24-A396-583788CFC44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5" name="CustomShape 2">
            <a:extLst>
              <a:ext uri="{FF2B5EF4-FFF2-40B4-BE49-F238E27FC236}">
                <a16:creationId xmlns:a16="http://schemas.microsoft.com/office/drawing/2014/main" id="{D70E25EE-698C-4189-B968-CC755D5CE572}"/>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6" name="Line 3">
            <a:extLst>
              <a:ext uri="{FF2B5EF4-FFF2-40B4-BE49-F238E27FC236}">
                <a16:creationId xmlns:a16="http://schemas.microsoft.com/office/drawing/2014/main" id="{9584A19E-4096-4C20-BC35-164A9655DC0B}"/>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7" name="PlaceHolder 5">
            <a:extLst>
              <a:ext uri="{FF2B5EF4-FFF2-40B4-BE49-F238E27FC236}">
                <a16:creationId xmlns:a16="http://schemas.microsoft.com/office/drawing/2014/main" id="{60796065-ABA9-4F1B-96A0-9F9C196769F3}"/>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8" name="PlaceHolder 6">
            <a:extLst>
              <a:ext uri="{FF2B5EF4-FFF2-40B4-BE49-F238E27FC236}">
                <a16:creationId xmlns:a16="http://schemas.microsoft.com/office/drawing/2014/main" id="{236AD1B4-D1A6-4AB5-8107-3476EA5D22D1}"/>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9" name="PlaceHolder 7">
            <a:extLst>
              <a:ext uri="{FF2B5EF4-FFF2-40B4-BE49-F238E27FC236}">
                <a16:creationId xmlns:a16="http://schemas.microsoft.com/office/drawing/2014/main" id="{2316649E-0CB2-4BA7-98E9-3061AD02D62D}"/>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08"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09" name="PlaceHolder 3"/>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10" name="PlaceHolder 4"/>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6" name="Obrázek 7">
            <a:extLst>
              <a:ext uri="{FF2B5EF4-FFF2-40B4-BE49-F238E27FC236}">
                <a16:creationId xmlns:a16="http://schemas.microsoft.com/office/drawing/2014/main" id="{EF265C18-24E3-41E3-B8F3-25497034DFAD}"/>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7" name="CustomShape 1">
            <a:extLst>
              <a:ext uri="{FF2B5EF4-FFF2-40B4-BE49-F238E27FC236}">
                <a16:creationId xmlns:a16="http://schemas.microsoft.com/office/drawing/2014/main" id="{20DAB3D3-8854-4012-BA32-8E3C735000E4}"/>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8" name="CustomShape 2">
            <a:extLst>
              <a:ext uri="{FF2B5EF4-FFF2-40B4-BE49-F238E27FC236}">
                <a16:creationId xmlns:a16="http://schemas.microsoft.com/office/drawing/2014/main" id="{3C02BF82-4FBD-45B6-AEDF-E97451DCDEA8}"/>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9" name="Line 3">
            <a:extLst>
              <a:ext uri="{FF2B5EF4-FFF2-40B4-BE49-F238E27FC236}">
                <a16:creationId xmlns:a16="http://schemas.microsoft.com/office/drawing/2014/main" id="{1C44E5FF-2E95-4C74-B2B9-2F664F00265D}"/>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0" name="PlaceHolder 5">
            <a:extLst>
              <a:ext uri="{FF2B5EF4-FFF2-40B4-BE49-F238E27FC236}">
                <a16:creationId xmlns:a16="http://schemas.microsoft.com/office/drawing/2014/main" id="{9518459D-9697-440E-A56A-821600CAD763}"/>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1" name="PlaceHolder 6">
            <a:extLst>
              <a:ext uri="{FF2B5EF4-FFF2-40B4-BE49-F238E27FC236}">
                <a16:creationId xmlns:a16="http://schemas.microsoft.com/office/drawing/2014/main" id="{68A80B00-7DE3-4681-9E0F-A8C5822BFAA0}"/>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1DE1F34C-FC09-47D6-8B2E-BCAE7F76B027}"/>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0" name="PlaceHolder 2"/>
          <p:cNvSpPr>
            <a:spLocks noGrp="1"/>
          </p:cNvSpPr>
          <p:nvPr>
            <p:ph type="subTitle"/>
          </p:nvPr>
        </p:nvSpPr>
        <p:spPr>
          <a:xfrm>
            <a:off x="432000" y="4307760"/>
            <a:ext cx="5471640"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12"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13"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14"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6" name="Obrázek 7">
            <a:extLst>
              <a:ext uri="{FF2B5EF4-FFF2-40B4-BE49-F238E27FC236}">
                <a16:creationId xmlns:a16="http://schemas.microsoft.com/office/drawing/2014/main" id="{AE16AB48-1C0C-47D7-AD4D-A005444FEE0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7" name="CustomShape 1">
            <a:extLst>
              <a:ext uri="{FF2B5EF4-FFF2-40B4-BE49-F238E27FC236}">
                <a16:creationId xmlns:a16="http://schemas.microsoft.com/office/drawing/2014/main" id="{C09CEF79-BED4-446B-8093-4499B719CD5E}"/>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8" name="CustomShape 2">
            <a:extLst>
              <a:ext uri="{FF2B5EF4-FFF2-40B4-BE49-F238E27FC236}">
                <a16:creationId xmlns:a16="http://schemas.microsoft.com/office/drawing/2014/main" id="{AB82B866-E358-47EF-9625-E299CD6F793E}"/>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9" name="Line 3">
            <a:extLst>
              <a:ext uri="{FF2B5EF4-FFF2-40B4-BE49-F238E27FC236}">
                <a16:creationId xmlns:a16="http://schemas.microsoft.com/office/drawing/2014/main" id="{CBE0C387-A62B-4F17-8F85-E165B0F073AF}"/>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0" name="PlaceHolder 5">
            <a:extLst>
              <a:ext uri="{FF2B5EF4-FFF2-40B4-BE49-F238E27FC236}">
                <a16:creationId xmlns:a16="http://schemas.microsoft.com/office/drawing/2014/main" id="{497697DE-F5B5-405E-8BEC-5A41A023F2D1}"/>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1" name="PlaceHolder 6">
            <a:extLst>
              <a:ext uri="{FF2B5EF4-FFF2-40B4-BE49-F238E27FC236}">
                <a16:creationId xmlns:a16="http://schemas.microsoft.com/office/drawing/2014/main" id="{88FC0DD7-006A-4427-A463-4E1C9A577AEA}"/>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8F8F123A-298E-4F60-A19D-E91599F315DA}"/>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16"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17"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18" name="PlaceHolder 4"/>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6" name="Obrázek 7">
            <a:extLst>
              <a:ext uri="{FF2B5EF4-FFF2-40B4-BE49-F238E27FC236}">
                <a16:creationId xmlns:a16="http://schemas.microsoft.com/office/drawing/2014/main" id="{D1E659B1-5A9A-4A80-9E7E-2537D0EAB300}"/>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7" name="CustomShape 1">
            <a:extLst>
              <a:ext uri="{FF2B5EF4-FFF2-40B4-BE49-F238E27FC236}">
                <a16:creationId xmlns:a16="http://schemas.microsoft.com/office/drawing/2014/main" id="{14E30807-B132-482F-856D-E7ECDED6F8AF}"/>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8" name="CustomShape 2">
            <a:extLst>
              <a:ext uri="{FF2B5EF4-FFF2-40B4-BE49-F238E27FC236}">
                <a16:creationId xmlns:a16="http://schemas.microsoft.com/office/drawing/2014/main" id="{01E9A679-5A05-461B-B87F-58323B571FCA}"/>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9" name="Line 3">
            <a:extLst>
              <a:ext uri="{FF2B5EF4-FFF2-40B4-BE49-F238E27FC236}">
                <a16:creationId xmlns:a16="http://schemas.microsoft.com/office/drawing/2014/main" id="{F444307C-1259-4ABB-B68B-7CB89854B607}"/>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0" name="PlaceHolder 5">
            <a:extLst>
              <a:ext uri="{FF2B5EF4-FFF2-40B4-BE49-F238E27FC236}">
                <a16:creationId xmlns:a16="http://schemas.microsoft.com/office/drawing/2014/main" id="{4891C51B-B439-4617-991B-E937DA23D169}"/>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1" name="PlaceHolder 6">
            <a:extLst>
              <a:ext uri="{FF2B5EF4-FFF2-40B4-BE49-F238E27FC236}">
                <a16:creationId xmlns:a16="http://schemas.microsoft.com/office/drawing/2014/main" id="{FE7EB25E-696E-4282-B97E-BE55B0F67203}"/>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9E54DF10-69FF-4CE8-BBAD-093660A35B90}"/>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20" name="PlaceHolder 2"/>
          <p:cNvSpPr>
            <a:spLocks noGrp="1"/>
          </p:cNvSpPr>
          <p:nvPr>
            <p:ph type="body"/>
          </p:nvPr>
        </p:nvSpPr>
        <p:spPr>
          <a:xfrm>
            <a:off x="432000" y="435600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21" name="PlaceHolder 3"/>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5" name="Obrázek 7">
            <a:extLst>
              <a:ext uri="{FF2B5EF4-FFF2-40B4-BE49-F238E27FC236}">
                <a16:creationId xmlns:a16="http://schemas.microsoft.com/office/drawing/2014/main" id="{6B14277A-BEE2-423A-87EB-6A47941BEA4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6" name="CustomShape 1">
            <a:extLst>
              <a:ext uri="{FF2B5EF4-FFF2-40B4-BE49-F238E27FC236}">
                <a16:creationId xmlns:a16="http://schemas.microsoft.com/office/drawing/2014/main" id="{C670CAE9-FC36-4CAA-A528-8CD70196359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7" name="CustomShape 2">
            <a:extLst>
              <a:ext uri="{FF2B5EF4-FFF2-40B4-BE49-F238E27FC236}">
                <a16:creationId xmlns:a16="http://schemas.microsoft.com/office/drawing/2014/main" id="{6BA6E450-A97E-441B-A73A-1BD83CC85213}"/>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8" name="Line 3">
            <a:extLst>
              <a:ext uri="{FF2B5EF4-FFF2-40B4-BE49-F238E27FC236}">
                <a16:creationId xmlns:a16="http://schemas.microsoft.com/office/drawing/2014/main" id="{07FA1998-6508-4DF7-AB03-2789B2D69E93}"/>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9" name="PlaceHolder 5">
            <a:extLst>
              <a:ext uri="{FF2B5EF4-FFF2-40B4-BE49-F238E27FC236}">
                <a16:creationId xmlns:a16="http://schemas.microsoft.com/office/drawing/2014/main" id="{CB584019-FE11-4E0C-BBC7-1C17A90429AE}"/>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0" name="PlaceHolder 6">
            <a:extLst>
              <a:ext uri="{FF2B5EF4-FFF2-40B4-BE49-F238E27FC236}">
                <a16:creationId xmlns:a16="http://schemas.microsoft.com/office/drawing/2014/main" id="{7EFC6F8F-564A-479E-8BF0-A2B04730BA4B}"/>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1" name="PlaceHolder 7">
            <a:extLst>
              <a:ext uri="{FF2B5EF4-FFF2-40B4-BE49-F238E27FC236}">
                <a16:creationId xmlns:a16="http://schemas.microsoft.com/office/drawing/2014/main" id="{815B47E2-CCE6-419A-AA39-3837CF40135B}"/>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23"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24"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25"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26" name="PlaceHolder 5"/>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14" name="Obrázek 7">
            <a:extLst>
              <a:ext uri="{FF2B5EF4-FFF2-40B4-BE49-F238E27FC236}">
                <a16:creationId xmlns:a16="http://schemas.microsoft.com/office/drawing/2014/main" id="{05267364-63D2-4C23-BA5B-A6F754E4969C}"/>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15" name="CustomShape 1">
            <a:extLst>
              <a:ext uri="{FF2B5EF4-FFF2-40B4-BE49-F238E27FC236}">
                <a16:creationId xmlns:a16="http://schemas.microsoft.com/office/drawing/2014/main" id="{C385BC21-BDF2-4F95-A05E-762372348C38}"/>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16" name="CustomShape 2">
            <a:extLst>
              <a:ext uri="{FF2B5EF4-FFF2-40B4-BE49-F238E27FC236}">
                <a16:creationId xmlns:a16="http://schemas.microsoft.com/office/drawing/2014/main" id="{D929F184-3C87-4CEE-9B62-0AB330AF0542}"/>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7" name="Line 3">
            <a:extLst>
              <a:ext uri="{FF2B5EF4-FFF2-40B4-BE49-F238E27FC236}">
                <a16:creationId xmlns:a16="http://schemas.microsoft.com/office/drawing/2014/main" id="{996CE7A9-DCA6-4E8E-9700-7F29A6EF29D6}"/>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8" name="PlaceHolder 5">
            <a:extLst>
              <a:ext uri="{FF2B5EF4-FFF2-40B4-BE49-F238E27FC236}">
                <a16:creationId xmlns:a16="http://schemas.microsoft.com/office/drawing/2014/main" id="{9B53E7A4-F993-421B-817F-AAD022B8D06C}"/>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9" name="PlaceHolder 6">
            <a:extLst>
              <a:ext uri="{FF2B5EF4-FFF2-40B4-BE49-F238E27FC236}">
                <a16:creationId xmlns:a16="http://schemas.microsoft.com/office/drawing/2014/main" id="{AD11B949-DA1A-46FF-A325-B7AAA801CEF8}"/>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20" name="PlaceHolder 7">
            <a:extLst>
              <a:ext uri="{FF2B5EF4-FFF2-40B4-BE49-F238E27FC236}">
                <a16:creationId xmlns:a16="http://schemas.microsoft.com/office/drawing/2014/main" id="{182E9DA8-F814-48A8-B670-2347C7C2ED2F}"/>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28"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29" name="PlaceHolder 3"/>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130" name="Obrázek 129"/>
          <p:cNvPicPr/>
          <p:nvPr/>
        </p:nvPicPr>
        <p:blipFill>
          <a:blip r:embed="rId2"/>
          <a:stretch/>
        </p:blipFill>
        <p:spPr>
          <a:xfrm>
            <a:off x="2942280" y="4355640"/>
            <a:ext cx="450720" cy="359640"/>
          </a:xfrm>
          <a:prstGeom prst="rect">
            <a:avLst/>
          </a:prstGeom>
          <a:ln>
            <a:noFill/>
          </a:ln>
        </p:spPr>
      </p:pic>
      <p:pic>
        <p:nvPicPr>
          <p:cNvPr id="131" name="Obrázek 130"/>
          <p:cNvPicPr/>
          <p:nvPr/>
        </p:nvPicPr>
        <p:blipFill>
          <a:blip r:embed="rId2"/>
          <a:stretch/>
        </p:blipFill>
        <p:spPr>
          <a:xfrm>
            <a:off x="2942280" y="4355640"/>
            <a:ext cx="450720" cy="359640"/>
          </a:xfrm>
          <a:prstGeom prst="rect">
            <a:avLst/>
          </a:prstGeom>
          <a:ln>
            <a:noFill/>
          </a:ln>
        </p:spPr>
      </p:pic>
      <p:pic>
        <p:nvPicPr>
          <p:cNvPr id="7" name="Obrázek 7">
            <a:extLst>
              <a:ext uri="{FF2B5EF4-FFF2-40B4-BE49-F238E27FC236}">
                <a16:creationId xmlns:a16="http://schemas.microsoft.com/office/drawing/2014/main" id="{D565DC25-33FC-4961-BE51-BA9E30C5335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93ED4B6A-E666-4D3F-83F2-24137366FCE4}"/>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5FC13258-2BD6-436A-9D5E-FDB48F76CD2F}"/>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E7FA0CB2-7E79-40EA-AA28-AEC5B5A6CF23}"/>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5">
            <a:extLst>
              <a:ext uri="{FF2B5EF4-FFF2-40B4-BE49-F238E27FC236}">
                <a16:creationId xmlns:a16="http://schemas.microsoft.com/office/drawing/2014/main" id="{80D95E94-43ED-4D1C-8A1B-D8B8CE701D90}"/>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12" name="PlaceHolder 6">
            <a:extLst>
              <a:ext uri="{FF2B5EF4-FFF2-40B4-BE49-F238E27FC236}">
                <a16:creationId xmlns:a16="http://schemas.microsoft.com/office/drawing/2014/main" id="{3CE0FC32-B62E-40AC-91E5-2858957C6381}"/>
              </a:ext>
            </a:extLst>
          </p:cNvPr>
          <p:cNvSpPr>
            <a:spLocks noGrp="1"/>
          </p:cNvSpPr>
          <p:nvPr>
            <p:ph type="dt" idx="11"/>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13" name="PlaceHolder 7">
            <a:extLst>
              <a:ext uri="{FF2B5EF4-FFF2-40B4-BE49-F238E27FC236}">
                <a16:creationId xmlns:a16="http://schemas.microsoft.com/office/drawing/2014/main" id="{CBC59113-8BE8-4CDD-A489-8F20CCD0DE4E}"/>
              </a:ext>
            </a:extLst>
          </p:cNvPr>
          <p:cNvSpPr>
            <a:spLocks noGrp="1"/>
          </p:cNvSpPr>
          <p:nvPr>
            <p:ph type="sldNum" idx="12"/>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88" name="PlaceHolder 2"/>
          <p:cNvSpPr>
            <a:spLocks noGrp="1"/>
          </p:cNvSpPr>
          <p:nvPr>
            <p:ph type="subTitle"/>
          </p:nvPr>
        </p:nvSpPr>
        <p:spPr>
          <a:xfrm>
            <a:off x="432000" y="4307760"/>
            <a:ext cx="5471640"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90"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92"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93" name="PlaceHolder 3"/>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4"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5" name="PlaceHolder 1"/>
          <p:cNvSpPr>
            <a:spLocks noGrp="1"/>
          </p:cNvSpPr>
          <p:nvPr>
            <p:ph type="subTitle"/>
          </p:nvPr>
        </p:nvSpPr>
        <p:spPr>
          <a:xfrm>
            <a:off x="432000" y="2592000"/>
            <a:ext cx="5471640"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97"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98" name="PlaceHolder 3"/>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99" name="PlaceHolder 4"/>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01"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02"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03"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05"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06"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07" name="PlaceHolder 4"/>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09" name="PlaceHolder 2"/>
          <p:cNvSpPr>
            <a:spLocks noGrp="1"/>
          </p:cNvSpPr>
          <p:nvPr>
            <p:ph type="body"/>
          </p:nvPr>
        </p:nvSpPr>
        <p:spPr>
          <a:xfrm>
            <a:off x="432000" y="435600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10" name="PlaceHolder 3"/>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12"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13"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14"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15" name="PlaceHolder 5"/>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17"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18" name="PlaceHolder 3"/>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pic>
        <p:nvPicPr>
          <p:cNvPr id="219" name="Obrázek 218"/>
          <p:cNvPicPr/>
          <p:nvPr/>
        </p:nvPicPr>
        <p:blipFill>
          <a:blip r:embed="rId2"/>
          <a:stretch/>
        </p:blipFill>
        <p:spPr>
          <a:xfrm>
            <a:off x="2942280" y="4355640"/>
            <a:ext cx="450720" cy="359640"/>
          </a:xfrm>
          <a:prstGeom prst="rect">
            <a:avLst/>
          </a:prstGeom>
          <a:ln>
            <a:noFill/>
          </a:ln>
        </p:spPr>
      </p:pic>
      <p:pic>
        <p:nvPicPr>
          <p:cNvPr id="220" name="Obrázek 219"/>
          <p:cNvPicPr/>
          <p:nvPr/>
        </p:nvPicPr>
        <p:blipFill>
          <a:blip r:embed="rId2"/>
          <a:stretch/>
        </p:blipFill>
        <p:spPr>
          <a:xfrm>
            <a:off x="2942280" y="4355640"/>
            <a:ext cx="450720" cy="35964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4"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15" name="PlaceHolder 3"/>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32000" y="2592000"/>
            <a:ext cx="5471640"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0" name="PlaceHolder 3"/>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1" name="PlaceHolder 4"/>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4"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5"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8"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
        <p:nvSpPr>
          <p:cNvPr id="29" name="PlaceHolder 4"/>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emf"/><Relationship Id="rId2" Type="http://schemas.openxmlformats.org/officeDocument/2006/relationships/slideLayout" Target="../slideLayouts/slideLayout26.xml"/><Relationship Id="rId16"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w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Obrázek 7"/>
          <p:cNvPicPr/>
          <p:nvPr/>
        </p:nvPicPr>
        <p:blipFill>
          <a:blip r:embed="rId14"/>
          <a:stretch/>
        </p:blipFill>
        <p:spPr>
          <a:xfrm>
            <a:off x="0" y="6933600"/>
            <a:ext cx="10691640" cy="627480"/>
          </a:xfrm>
          <a:prstGeom prst="rect">
            <a:avLst/>
          </a:prstGeom>
          <a:ln>
            <a:noFill/>
          </a:ln>
        </p:spPr>
      </p:pic>
      <p:pic>
        <p:nvPicPr>
          <p:cNvPr id="10" name="Obrázek 2"/>
          <p:cNvPicPr/>
          <p:nvPr/>
        </p:nvPicPr>
        <p:blipFill>
          <a:blip r:embed="rId15"/>
          <a:stretch/>
        </p:blipFill>
        <p:spPr>
          <a:xfrm>
            <a:off x="432000" y="432000"/>
            <a:ext cx="1653480" cy="753480"/>
          </a:xfrm>
          <a:prstGeom prst="rect">
            <a:avLst/>
          </a:prstGeom>
          <a:ln>
            <a:noFill/>
          </a:ln>
        </p:spPr>
      </p:pic>
      <p:sp>
        <p:nvSpPr>
          <p:cNvPr id="2" name="CustomShape 1"/>
          <p:cNvSpPr/>
          <p:nvPr/>
        </p:nvSpPr>
        <p:spPr>
          <a:xfrm>
            <a:off x="4176000"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a:solidFill>
                  <a:srgbClr val="FFFFFF"/>
                </a:solidFill>
                <a:uFill>
                  <a:solidFill>
                    <a:srgbClr val="FFFFFF"/>
                  </a:solidFill>
                </a:uFill>
                <a:latin typeface="Arial"/>
              </a:rPr>
              <a:t>Date:</a:t>
            </a:r>
            <a:endParaRPr lang="en-US" sz="1800" b="0" strike="noStrike" spc="-1">
              <a:solidFill>
                <a:srgbClr val="000000"/>
              </a:solidFill>
              <a:uFill>
                <a:solidFill>
                  <a:srgbClr val="FFFFFF"/>
                </a:solidFill>
              </a:uFill>
              <a:latin typeface="Arial"/>
            </a:endParaRPr>
          </a:p>
        </p:txBody>
      </p:sp>
      <p:sp>
        <p:nvSpPr>
          <p:cNvPr id="3" name="CustomShape 2"/>
          <p:cNvSpPr/>
          <p:nvPr/>
        </p:nvSpPr>
        <p:spPr>
          <a:xfrm>
            <a:off x="5904000"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a:solidFill>
                  <a:srgbClr val="FFFFFF"/>
                </a:solidFill>
                <a:uFill>
                  <a:solidFill>
                    <a:srgbClr val="FFFFFF"/>
                  </a:solidFill>
                </a:uFill>
                <a:latin typeface="Arial"/>
              </a:rPr>
              <a:t>Page:</a:t>
            </a:r>
            <a:endParaRPr lang="en-US" sz="1800" b="0" strike="noStrike" spc="-1">
              <a:solidFill>
                <a:srgbClr val="000000"/>
              </a:solidFill>
              <a:uFill>
                <a:solidFill>
                  <a:srgbClr val="FFFFFF"/>
                </a:solidFill>
              </a:uFill>
              <a:latin typeface="Arial"/>
            </a:endParaRPr>
          </a:p>
        </p:txBody>
      </p:sp>
      <p:sp>
        <p:nvSpPr>
          <p:cNvPr id="4" name="Line 3"/>
          <p:cNvSpPr/>
          <p:nvPr/>
        </p:nvSpPr>
        <p:spPr>
          <a:xfrm>
            <a:off x="5544000"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pic>
        <p:nvPicPr>
          <p:cNvPr id="5" name="Obrázek 4"/>
          <p:cNvPicPr/>
          <p:nvPr/>
        </p:nvPicPr>
        <p:blipFill>
          <a:blip r:embed="rId16"/>
          <a:stretch/>
        </p:blipFill>
        <p:spPr>
          <a:xfrm>
            <a:off x="6354000" y="1854000"/>
            <a:ext cx="3197160" cy="3224520"/>
          </a:xfrm>
          <a:prstGeom prst="rect">
            <a:avLst/>
          </a:prstGeom>
          <a:ln>
            <a:noFill/>
          </a:ln>
        </p:spPr>
      </p:pic>
      <p:sp>
        <p:nvSpPr>
          <p:cNvPr id="6" name="PlaceHolder 4"/>
          <p:cNvSpPr>
            <a:spLocks noGrp="1"/>
          </p:cNvSpPr>
          <p:nvPr>
            <p:ph type="title"/>
          </p:nvPr>
        </p:nvSpPr>
        <p:spPr>
          <a:xfrm>
            <a:off x="432000" y="2592000"/>
            <a:ext cx="5471640" cy="1331640"/>
          </a:xfrm>
          <a:prstGeom prst="rect">
            <a:avLst/>
          </a:prstGeom>
        </p:spPr>
        <p:txBody>
          <a:bodyPr lIns="0" tIns="0" rIns="0" bIns="0"/>
          <a:lstStyle/>
          <a:p>
            <a:pPr>
              <a:lnSpc>
                <a:spcPct val="100000"/>
              </a:lnSpc>
            </a:pPr>
            <a:r>
              <a:rPr lang="cs-CZ" sz="3200" b="0" strike="noStrike" spc="-1">
                <a:solidFill>
                  <a:srgbClr val="666666"/>
                </a:solidFill>
                <a:uFill>
                  <a:solidFill>
                    <a:srgbClr val="FFFFFF"/>
                  </a:solidFill>
                </a:uFill>
                <a:latin typeface="Verdana"/>
              </a:rPr>
              <a:t>Presentation Title</a:t>
            </a:r>
            <a:endParaRPr lang="cs-CZ" sz="3200" b="0" strike="noStrike" spc="-1">
              <a:solidFill>
                <a:srgbClr val="000000"/>
              </a:solidFill>
              <a:uFill>
                <a:solidFill>
                  <a:srgbClr val="FFFFFF"/>
                </a:solidFill>
              </a:uFill>
              <a:latin typeface="Arial"/>
            </a:endParaRPr>
          </a:p>
        </p:txBody>
      </p:sp>
      <p:sp>
        <p:nvSpPr>
          <p:cNvPr id="7" name="PlaceHolder 5"/>
          <p:cNvSpPr>
            <a:spLocks noGrp="1"/>
          </p:cNvSpPr>
          <p:nvPr>
            <p:ph type="body"/>
          </p:nvPr>
        </p:nvSpPr>
        <p:spPr>
          <a:xfrm>
            <a:off x="432000" y="4356000"/>
            <a:ext cx="5471640" cy="359640"/>
          </a:xfrm>
          <a:prstGeom prst="rect">
            <a:avLst/>
          </a:prstGeom>
        </p:spPr>
        <p:txBody>
          <a:bodyPr lIns="0" tIns="0" rIns="0" bIns="0"/>
          <a:lstStyle/>
          <a:p>
            <a:pPr marL="432000" indent="-324000">
              <a:buClr>
                <a:srgbClr val="000000"/>
              </a:buClr>
              <a:buSzPct val="45000"/>
              <a:buFont typeface="Wingdings" charset="2"/>
              <a:buChar char=""/>
            </a:pPr>
            <a:r>
              <a:rPr lang="cs-CZ" sz="2400" b="0" strike="noStrike" spc="-1">
                <a:solidFill>
                  <a:srgbClr val="666666"/>
                </a:solidFill>
                <a:uFill>
                  <a:solidFill>
                    <a:srgbClr val="FFFFFF"/>
                  </a:solidFill>
                </a:uFill>
                <a:latin typeface="Verdana"/>
              </a:rPr>
              <a:t>Click to edit the outline text format</a:t>
            </a:r>
            <a:endParaRPr lang="cs-CZ" sz="2400" b="0" strike="noStrike" spc="-1">
              <a:solidFill>
                <a:srgbClr val="000000"/>
              </a:solidFill>
              <a:uFill>
                <a:solidFill>
                  <a:srgbClr val="FFFFFF"/>
                </a:solidFill>
              </a:uFill>
              <a:latin typeface="Verdana"/>
            </a:endParaRPr>
          </a:p>
          <a:p>
            <a:pPr marL="864000" lvl="1" indent="-324000">
              <a:buClr>
                <a:srgbClr val="000000"/>
              </a:buClr>
              <a:buSzPct val="75000"/>
              <a:buFont typeface="Symbol" charset="2"/>
              <a:buChar char=""/>
            </a:pPr>
            <a:r>
              <a:rPr lang="cs-CZ" sz="2400" b="0" strike="noStrike" spc="-1">
                <a:solidFill>
                  <a:srgbClr val="666666"/>
                </a:solidFill>
                <a:uFill>
                  <a:solidFill>
                    <a:srgbClr val="FFFFFF"/>
                  </a:solidFill>
                </a:uFill>
                <a:latin typeface="Verdana"/>
              </a:rPr>
              <a:t>Second Outline Level</a:t>
            </a:r>
            <a:endParaRPr lang="cs-CZ" sz="2400" b="0" strike="noStrike" spc="-1">
              <a:solidFill>
                <a:srgbClr val="000000"/>
              </a:solidFill>
              <a:uFill>
                <a:solidFill>
                  <a:srgbClr val="FFFFFF"/>
                </a:solidFill>
              </a:uFill>
              <a:latin typeface="Verdana"/>
            </a:endParaRPr>
          </a:p>
          <a:p>
            <a:pPr marL="1296000" lvl="2" indent="-288000">
              <a:buClr>
                <a:srgbClr val="000000"/>
              </a:buClr>
              <a:buSzPct val="45000"/>
              <a:buFont typeface="Wingdings" charset="2"/>
              <a:buChar char=""/>
            </a:pPr>
            <a:r>
              <a:rPr lang="cs-CZ" sz="2400" b="0" strike="noStrike" spc="-1">
                <a:solidFill>
                  <a:srgbClr val="666666"/>
                </a:solidFill>
                <a:uFill>
                  <a:solidFill>
                    <a:srgbClr val="FFFFFF"/>
                  </a:solidFill>
                </a:uFill>
                <a:latin typeface="Verdana"/>
              </a:rPr>
              <a:t>Third Outline Level</a:t>
            </a:r>
            <a:endParaRPr lang="cs-CZ" sz="2400" b="0" strike="noStrike" spc="-1">
              <a:solidFill>
                <a:srgbClr val="000000"/>
              </a:solidFill>
              <a:uFill>
                <a:solidFill>
                  <a:srgbClr val="FFFFFF"/>
                </a:solidFill>
              </a:uFill>
              <a:latin typeface="Verdana"/>
            </a:endParaRPr>
          </a:p>
          <a:p>
            <a:pPr marL="1728000" lvl="3" indent="-216000">
              <a:buClr>
                <a:srgbClr val="000000"/>
              </a:buClr>
              <a:buSzPct val="75000"/>
              <a:buFont typeface="Symbol" charset="2"/>
              <a:buChar char=""/>
            </a:pPr>
            <a:r>
              <a:rPr lang="cs-CZ" sz="2400" b="0" strike="noStrike" spc="-1">
                <a:solidFill>
                  <a:srgbClr val="666666"/>
                </a:solidFill>
                <a:uFill>
                  <a:solidFill>
                    <a:srgbClr val="FFFFFF"/>
                  </a:solidFill>
                </a:uFill>
                <a:latin typeface="Verdana"/>
              </a:rPr>
              <a:t>Fourth Outline Level</a:t>
            </a:r>
            <a:endParaRPr lang="cs-CZ" sz="2400" b="0" strike="noStrike" spc="-1">
              <a:solidFill>
                <a:srgbClr val="000000"/>
              </a:solidFill>
              <a:uFill>
                <a:solidFill>
                  <a:srgbClr val="FFFFFF"/>
                </a:solidFill>
              </a:uFill>
              <a:latin typeface="Verdana"/>
            </a:endParaRPr>
          </a:p>
          <a:p>
            <a:pPr marL="2160000" lvl="4" indent="-216000">
              <a:buClr>
                <a:srgbClr val="000000"/>
              </a:buClr>
              <a:buSzPct val="45000"/>
              <a:buFont typeface="Wingdings" charset="2"/>
              <a:buChar char=""/>
            </a:pPr>
            <a:r>
              <a:rPr lang="cs-CZ" sz="2400" b="0" strike="noStrike" spc="-1">
                <a:solidFill>
                  <a:srgbClr val="666666"/>
                </a:solidFill>
                <a:uFill>
                  <a:solidFill>
                    <a:srgbClr val="FFFFFF"/>
                  </a:solidFill>
                </a:uFill>
                <a:latin typeface="Verdana"/>
              </a:rPr>
              <a:t>Fifth Outline Level</a:t>
            </a:r>
            <a:endParaRPr lang="cs-CZ" sz="2400" b="0" strike="noStrike" spc="-1">
              <a:solidFill>
                <a:srgbClr val="000000"/>
              </a:solidFill>
              <a:uFill>
                <a:solidFill>
                  <a:srgbClr val="FFFFFF"/>
                </a:solidFill>
              </a:uFill>
              <a:latin typeface="Verdana"/>
            </a:endParaRPr>
          </a:p>
          <a:p>
            <a:pPr marL="2592000" lvl="5" indent="-216000">
              <a:buClr>
                <a:srgbClr val="000000"/>
              </a:buClr>
              <a:buSzPct val="45000"/>
              <a:buFont typeface="Wingdings" charset="2"/>
              <a:buChar char=""/>
            </a:pPr>
            <a:r>
              <a:rPr lang="cs-CZ" sz="2400" b="0" strike="noStrike" spc="-1">
                <a:solidFill>
                  <a:srgbClr val="666666"/>
                </a:solidFill>
                <a:uFill>
                  <a:solidFill>
                    <a:srgbClr val="FFFFFF"/>
                  </a:solidFill>
                </a:uFill>
                <a:latin typeface="Verdana"/>
              </a:rPr>
              <a:t>Sixth Outline Level</a:t>
            </a:r>
            <a:endParaRPr lang="cs-CZ" sz="2400" b="0" strike="noStrike" spc="-1">
              <a:solidFill>
                <a:srgbClr val="000000"/>
              </a:solidFill>
              <a:uFill>
                <a:solidFill>
                  <a:srgbClr val="FFFFFF"/>
                </a:solidFill>
              </a:uFill>
              <a:latin typeface="Verdana"/>
            </a:endParaRPr>
          </a:p>
          <a:p>
            <a:pPr>
              <a:lnSpc>
                <a:spcPct val="100000"/>
              </a:lnSpc>
            </a:pPr>
            <a:r>
              <a:rPr lang="cs-CZ" sz="2400" b="0" strike="noStrike" spc="-1">
                <a:solidFill>
                  <a:srgbClr val="666666"/>
                </a:solidFill>
                <a:uFill>
                  <a:solidFill>
                    <a:srgbClr val="FFFFFF"/>
                  </a:solidFill>
                </a:uFill>
                <a:latin typeface="Verdana"/>
              </a:rPr>
              <a:t>Seventh Outline LevelAuthor:</a:t>
            </a:r>
            <a:endParaRPr lang="cs-CZ" sz="2400" b="0" strike="noStrike" spc="-1">
              <a:solidFill>
                <a:srgbClr val="000000"/>
              </a:solidFill>
              <a:uFill>
                <a:solidFill>
                  <a:srgbClr val="FFFFFF"/>
                </a:solidFill>
              </a:uFill>
              <a:latin typeface="Verdana"/>
            </a:endParaRPr>
          </a:p>
        </p:txBody>
      </p:sp>
      <p:pic>
        <p:nvPicPr>
          <p:cNvPr id="8" name="Obrázek 6"/>
          <p:cNvPicPr/>
          <p:nvPr/>
        </p:nvPicPr>
        <p:blipFill>
          <a:blip r:embed="rId17">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8" name="Obrázek 2"/>
          <p:cNvPicPr/>
          <p:nvPr/>
        </p:nvPicPr>
        <p:blipFill>
          <a:blip r:embed="rId14"/>
          <a:stretch/>
        </p:blipFill>
        <p:spPr>
          <a:xfrm>
            <a:off x="432000" y="432000"/>
            <a:ext cx="1653480" cy="753480"/>
          </a:xfrm>
          <a:prstGeom prst="rect">
            <a:avLst/>
          </a:prstGeom>
          <a:ln>
            <a:noFill/>
          </a:ln>
        </p:spPr>
      </p:pic>
      <p:sp>
        <p:nvSpPr>
          <p:cNvPr id="92" name="PlaceHolder 4"/>
          <p:cNvSpPr>
            <a:spLocks noGrp="1"/>
          </p:cNvSpPr>
          <p:nvPr>
            <p:ph type="title"/>
          </p:nvPr>
        </p:nvSpPr>
        <p:spPr>
          <a:xfrm>
            <a:off x="2516400" y="270000"/>
            <a:ext cx="7743240" cy="1079640"/>
          </a:xfrm>
          <a:prstGeom prst="rect">
            <a:avLst/>
          </a:prstGeom>
        </p:spPr>
        <p:txBody>
          <a:bodyPr lIns="0" tIns="0" rIns="0" bIns="0" anchor="ctr"/>
          <a:lstStyle/>
          <a:p>
            <a:pPr algn="r">
              <a:lnSpc>
                <a:spcPct val="100000"/>
              </a:lnSpc>
            </a:pPr>
            <a:r>
              <a:rPr lang="cs-CZ" sz="3200" b="0" strike="noStrike" spc="-1">
                <a:solidFill>
                  <a:srgbClr val="666666"/>
                </a:solidFill>
                <a:uFill>
                  <a:solidFill>
                    <a:srgbClr val="FFFFFF"/>
                  </a:solidFill>
                </a:uFill>
                <a:latin typeface="Verdana"/>
              </a:rPr>
              <a:t>Kliknutím lze upravit styl.</a:t>
            </a:r>
            <a:endParaRPr lang="cs-CZ" sz="3200" b="0" strike="noStrike" spc="-1">
              <a:solidFill>
                <a:srgbClr val="000000"/>
              </a:solidFill>
              <a:uFill>
                <a:solidFill>
                  <a:srgbClr val="FFFFFF"/>
                </a:solidFill>
              </a:uFill>
              <a:latin typeface="Arial"/>
            </a:endParaRPr>
          </a:p>
        </p:txBody>
      </p:sp>
      <p:sp>
        <p:nvSpPr>
          <p:cNvPr id="96" name="PlaceHolder 8"/>
          <p:cNvSpPr>
            <a:spLocks noGrp="1"/>
          </p:cNvSpPr>
          <p:nvPr>
            <p:ph type="body"/>
          </p:nvPr>
        </p:nvSpPr>
        <p:spPr>
          <a:xfrm>
            <a:off x="432000" y="1548000"/>
            <a:ext cx="4643640" cy="4967640"/>
          </a:xfrm>
          <a:prstGeom prst="rect">
            <a:avLst/>
          </a:prstGeom>
        </p:spPr>
        <p:txBody>
          <a:bodyPr lIns="0" tIns="0" rIns="0" bIns="0" anchor="ctr"/>
          <a:lstStyle/>
          <a:p>
            <a:pPr marL="432000" indent="-324000">
              <a:buClr>
                <a:srgbClr val="000000"/>
              </a:buClr>
              <a:buSzPct val="45000"/>
              <a:buFont typeface="Wingdings" charset="2"/>
              <a:buChar char=""/>
            </a:pPr>
            <a:r>
              <a:rPr lang="cs-CZ" sz="2400" b="0" strike="noStrike" spc="-1" dirty="0" err="1">
                <a:solidFill>
                  <a:srgbClr val="000000"/>
                </a:solidFill>
                <a:uFill>
                  <a:solidFill>
                    <a:srgbClr val="FFFFFF"/>
                  </a:solidFill>
                </a:uFill>
                <a:latin typeface="Verdana"/>
              </a:rPr>
              <a:t>Click</a:t>
            </a:r>
            <a:r>
              <a:rPr lang="cs-CZ" sz="2400" b="0" strike="noStrike" spc="-1" dirty="0">
                <a:solidFill>
                  <a:srgbClr val="000000"/>
                </a:solidFill>
                <a:uFill>
                  <a:solidFill>
                    <a:srgbClr val="FFFFFF"/>
                  </a:solidFill>
                </a:uFill>
                <a:latin typeface="Verdana"/>
              </a:rPr>
              <a:t> to </a:t>
            </a:r>
            <a:r>
              <a:rPr lang="cs-CZ" sz="2400" b="0" strike="noStrike" spc="-1" dirty="0" err="1">
                <a:solidFill>
                  <a:srgbClr val="000000"/>
                </a:solidFill>
                <a:uFill>
                  <a:solidFill>
                    <a:srgbClr val="FFFFFF"/>
                  </a:solidFill>
                </a:uFill>
                <a:latin typeface="Verdana"/>
              </a:rPr>
              <a:t>edit</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the</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text </a:t>
            </a:r>
            <a:r>
              <a:rPr lang="cs-CZ" sz="2400" b="0" strike="noStrike" spc="-1" dirty="0" err="1">
                <a:solidFill>
                  <a:srgbClr val="000000"/>
                </a:solidFill>
                <a:uFill>
                  <a:solidFill>
                    <a:srgbClr val="FFFFFF"/>
                  </a:solidFill>
                </a:uFill>
                <a:latin typeface="Verdana"/>
              </a:rPr>
              <a:t>format</a:t>
            </a:r>
            <a:endParaRPr lang="cs-CZ" sz="2400" b="0" strike="noStrike" spc="-1" dirty="0">
              <a:solidFill>
                <a:srgbClr val="000000"/>
              </a:solidFill>
              <a:uFill>
                <a:solidFill>
                  <a:srgbClr val="FFFFFF"/>
                </a:solidFill>
              </a:uFill>
              <a:latin typeface="Verdana"/>
            </a:endParaRPr>
          </a:p>
          <a:p>
            <a:pPr marL="864000" lvl="1" indent="-324000">
              <a:buClr>
                <a:srgbClr val="000000"/>
              </a:buClr>
              <a:buSzPct val="75000"/>
              <a:buFont typeface="Symbol" charset="2"/>
              <a:buChar char=""/>
            </a:pPr>
            <a:r>
              <a:rPr lang="cs-CZ" sz="2400" b="0" strike="noStrike" spc="-1" dirty="0">
                <a:solidFill>
                  <a:srgbClr val="000000"/>
                </a:solidFill>
                <a:uFill>
                  <a:solidFill>
                    <a:srgbClr val="FFFFFF"/>
                  </a:solidFill>
                </a:uFill>
                <a:latin typeface="Verdana"/>
              </a:rPr>
              <a:t>Second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Level</a:t>
            </a:r>
          </a:p>
          <a:p>
            <a:pPr marL="1296000" lvl="2" indent="-288000">
              <a:buClr>
                <a:srgbClr val="000000"/>
              </a:buClr>
              <a:buSzPct val="45000"/>
              <a:buFont typeface="Wingdings" charset="2"/>
              <a:buChar char=""/>
            </a:pPr>
            <a:r>
              <a:rPr lang="cs-CZ" sz="2400" b="0" strike="noStrike" spc="-1" dirty="0" err="1">
                <a:solidFill>
                  <a:srgbClr val="000000"/>
                </a:solidFill>
                <a:uFill>
                  <a:solidFill>
                    <a:srgbClr val="FFFFFF"/>
                  </a:solidFill>
                </a:uFill>
                <a:latin typeface="Verdana"/>
              </a:rPr>
              <a:t>Third</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Level</a:t>
            </a:r>
          </a:p>
          <a:p>
            <a:pPr marL="1728000" lvl="3" indent="-216000">
              <a:buClr>
                <a:srgbClr val="000000"/>
              </a:buClr>
              <a:buSzPct val="75000"/>
              <a:buFont typeface="Symbol" charset="2"/>
              <a:buChar char=""/>
            </a:pPr>
            <a:r>
              <a:rPr lang="cs-CZ" sz="2400" b="0" strike="noStrike" spc="-1" dirty="0" err="1">
                <a:solidFill>
                  <a:srgbClr val="000000"/>
                </a:solidFill>
                <a:uFill>
                  <a:solidFill>
                    <a:srgbClr val="FFFFFF"/>
                  </a:solidFill>
                </a:uFill>
                <a:latin typeface="Verdana"/>
              </a:rPr>
              <a:t>Fourth</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Level</a:t>
            </a:r>
          </a:p>
          <a:p>
            <a:pPr marL="2160000" lvl="4"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Verdana"/>
              </a:rPr>
              <a:t>Fifth</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Level</a:t>
            </a:r>
          </a:p>
          <a:p>
            <a:pPr marL="2592000" lvl="5"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Verdana"/>
              </a:rPr>
              <a:t>Sixth</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Level</a:t>
            </a:r>
          </a:p>
          <a:p>
            <a:pPr marL="216000" indent="-215640">
              <a:lnSpc>
                <a:spcPct val="100000"/>
              </a:lnSpc>
              <a:buClr>
                <a:srgbClr val="000000"/>
              </a:buClr>
              <a:buFont typeface="Arial"/>
              <a:buChar char="•"/>
            </a:pPr>
            <a:r>
              <a:rPr lang="cs-CZ" sz="2400" b="0" strike="noStrike" spc="-1" dirty="0" err="1">
                <a:solidFill>
                  <a:srgbClr val="000000"/>
                </a:solidFill>
                <a:uFill>
                  <a:solidFill>
                    <a:srgbClr val="FFFFFF"/>
                  </a:solidFill>
                </a:uFill>
                <a:latin typeface="Verdana"/>
              </a:rPr>
              <a:t>Seventh</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Outline</a:t>
            </a:r>
            <a:r>
              <a:rPr lang="cs-CZ" sz="2400" b="0" strike="noStrike" spc="-1" dirty="0">
                <a:solidFill>
                  <a:srgbClr val="000000"/>
                </a:solidFill>
                <a:uFill>
                  <a:solidFill>
                    <a:srgbClr val="FFFFFF"/>
                  </a:solidFill>
                </a:uFill>
                <a:latin typeface="Verdana"/>
              </a:rPr>
              <a:t> </a:t>
            </a:r>
            <a:r>
              <a:rPr lang="cs-CZ" sz="2400" b="0" strike="noStrike" spc="-1" dirty="0" err="1">
                <a:solidFill>
                  <a:srgbClr val="000000"/>
                </a:solidFill>
                <a:uFill>
                  <a:solidFill>
                    <a:srgbClr val="FFFFFF"/>
                  </a:solidFill>
                </a:uFill>
                <a:latin typeface="Verdana"/>
              </a:rPr>
              <a:t>LevelKlepnutím</a:t>
            </a:r>
            <a:r>
              <a:rPr lang="cs-CZ" sz="2400" b="0" strike="noStrike" spc="-1" dirty="0">
                <a:solidFill>
                  <a:srgbClr val="000000"/>
                </a:solidFill>
                <a:uFill>
                  <a:solidFill>
                    <a:srgbClr val="FFFFFF"/>
                  </a:solidFill>
                </a:uFill>
                <a:latin typeface="Verdana"/>
              </a:rPr>
              <a:t> lze upravit styly předlohy textu.</a:t>
            </a:r>
          </a:p>
          <a:p>
            <a:pPr marL="432000" lvl="1" indent="-215640">
              <a:lnSpc>
                <a:spcPct val="100000"/>
              </a:lnSpc>
              <a:buClr>
                <a:srgbClr val="000000"/>
              </a:buClr>
              <a:buFont typeface="Arial"/>
              <a:buChar char="•"/>
            </a:pPr>
            <a:r>
              <a:rPr lang="cs-CZ" sz="2400" b="0" strike="noStrike" spc="-1" dirty="0">
                <a:solidFill>
                  <a:srgbClr val="000000"/>
                </a:solidFill>
                <a:uFill>
                  <a:solidFill>
                    <a:srgbClr val="FFFFFF"/>
                  </a:solidFill>
                </a:uFill>
                <a:latin typeface="Verdana"/>
              </a:rPr>
              <a:t>Druhá úroveň</a:t>
            </a:r>
          </a:p>
          <a:p>
            <a:pPr marL="648000" lvl="2" indent="-215640">
              <a:lnSpc>
                <a:spcPct val="100000"/>
              </a:lnSpc>
              <a:buClr>
                <a:srgbClr val="000000"/>
              </a:buClr>
              <a:buFont typeface="Arial"/>
              <a:buChar char="•"/>
            </a:pPr>
            <a:r>
              <a:rPr lang="cs-CZ" sz="2400" b="0" strike="noStrike" spc="-1" dirty="0">
                <a:solidFill>
                  <a:srgbClr val="000000"/>
                </a:solidFill>
                <a:uFill>
                  <a:solidFill>
                    <a:srgbClr val="FFFFFF"/>
                  </a:solidFill>
                </a:uFill>
                <a:latin typeface="Verdana"/>
              </a:rPr>
              <a:t>Třetí úroveň</a:t>
            </a:r>
          </a:p>
          <a:p>
            <a:pPr marL="864000" lvl="3" indent="-215640">
              <a:lnSpc>
                <a:spcPct val="100000"/>
              </a:lnSpc>
              <a:buClr>
                <a:srgbClr val="000000"/>
              </a:buClr>
              <a:buFont typeface="Arial"/>
              <a:buChar char="•"/>
            </a:pPr>
            <a:r>
              <a:rPr lang="cs-CZ" sz="2400" b="0" strike="noStrike" spc="-1" dirty="0">
                <a:solidFill>
                  <a:srgbClr val="000000"/>
                </a:solidFill>
                <a:uFill>
                  <a:solidFill>
                    <a:srgbClr val="FFFFFF"/>
                  </a:solidFill>
                </a:uFill>
                <a:latin typeface="Verdana"/>
              </a:rPr>
              <a:t>Čtvrtá úroveň</a:t>
            </a:r>
          </a:p>
          <a:p>
            <a:pPr marL="1080000" lvl="4" indent="-215640">
              <a:lnSpc>
                <a:spcPct val="100000"/>
              </a:lnSpc>
              <a:buClr>
                <a:srgbClr val="000000"/>
              </a:buClr>
              <a:buFont typeface="Arial"/>
              <a:buChar char="•"/>
            </a:pPr>
            <a:r>
              <a:rPr lang="cs-CZ" sz="2400" b="0" strike="noStrike" spc="-1" dirty="0">
                <a:solidFill>
                  <a:srgbClr val="000000"/>
                </a:solidFill>
                <a:uFill>
                  <a:solidFill>
                    <a:srgbClr val="FFFFFF"/>
                  </a:solidFill>
                </a:uFill>
                <a:latin typeface="Verdana"/>
              </a:rPr>
              <a:t>Pátá úroveň</a:t>
            </a:r>
          </a:p>
        </p:txBody>
      </p:sp>
      <p:sp>
        <p:nvSpPr>
          <p:cNvPr id="97" name="PlaceHolder 9"/>
          <p:cNvSpPr>
            <a:spLocks noGrp="1"/>
          </p:cNvSpPr>
          <p:nvPr>
            <p:ph type="body"/>
          </p:nvPr>
        </p:nvSpPr>
        <p:spPr>
          <a:xfrm>
            <a:off x="5616000" y="1548000"/>
            <a:ext cx="4643640" cy="4967640"/>
          </a:xfrm>
          <a:prstGeom prst="rect">
            <a:avLst/>
          </a:prstGeom>
        </p:spPr>
        <p:txBody>
          <a:bodyPr lIns="0" tIns="0" rIns="0" bIns="0" anchor="ctr"/>
          <a:lstStyle/>
          <a:p>
            <a:pPr marL="432000" indent="-324000">
              <a:buClr>
                <a:srgbClr val="000000"/>
              </a:buClr>
              <a:buSzPct val="45000"/>
              <a:buFont typeface="Wingdings" charset="2"/>
              <a:buChar char=""/>
            </a:pPr>
            <a:r>
              <a:rPr lang="cs-CZ" sz="2400" b="0" strike="noStrike" spc="-1">
                <a:solidFill>
                  <a:srgbClr val="000000"/>
                </a:solidFill>
                <a:uFill>
                  <a:solidFill>
                    <a:srgbClr val="FFFFFF"/>
                  </a:solidFill>
                </a:uFill>
                <a:latin typeface="Verdana"/>
              </a:rPr>
              <a:t>Click to edit the outline text format</a:t>
            </a:r>
          </a:p>
          <a:p>
            <a:pPr marL="864000" lvl="1" indent="-324000">
              <a:buClr>
                <a:srgbClr val="000000"/>
              </a:buClr>
              <a:buSzPct val="75000"/>
              <a:buFont typeface="Symbol" charset="2"/>
              <a:buChar char=""/>
            </a:pPr>
            <a:r>
              <a:rPr lang="cs-CZ" sz="2400" b="0" strike="noStrike" spc="-1">
                <a:solidFill>
                  <a:srgbClr val="000000"/>
                </a:solidFill>
                <a:uFill>
                  <a:solidFill>
                    <a:srgbClr val="FFFFFF"/>
                  </a:solidFill>
                </a:uFill>
                <a:latin typeface="Verdana"/>
              </a:rPr>
              <a:t>Second Outline Level</a:t>
            </a:r>
          </a:p>
          <a:p>
            <a:pPr marL="1296000" lvl="2" indent="-288000">
              <a:buClr>
                <a:srgbClr val="000000"/>
              </a:buClr>
              <a:buSzPct val="45000"/>
              <a:buFont typeface="Wingdings" charset="2"/>
              <a:buChar char=""/>
            </a:pPr>
            <a:r>
              <a:rPr lang="cs-CZ" sz="2400" b="0" strike="noStrike" spc="-1">
                <a:solidFill>
                  <a:srgbClr val="000000"/>
                </a:solidFill>
                <a:uFill>
                  <a:solidFill>
                    <a:srgbClr val="FFFFFF"/>
                  </a:solidFill>
                </a:uFill>
                <a:latin typeface="Verdana"/>
              </a:rPr>
              <a:t>Third Outline Level</a:t>
            </a:r>
          </a:p>
          <a:p>
            <a:pPr marL="1728000" lvl="3" indent="-216000">
              <a:buClr>
                <a:srgbClr val="000000"/>
              </a:buClr>
              <a:buSzPct val="75000"/>
              <a:buFont typeface="Symbol" charset="2"/>
              <a:buChar char=""/>
            </a:pPr>
            <a:r>
              <a:rPr lang="cs-CZ" sz="2400" b="0" strike="noStrike" spc="-1">
                <a:solidFill>
                  <a:srgbClr val="000000"/>
                </a:solidFill>
                <a:uFill>
                  <a:solidFill>
                    <a:srgbClr val="FFFFFF"/>
                  </a:solidFill>
                </a:uFill>
                <a:latin typeface="Verdana"/>
              </a:rPr>
              <a:t>Fourth Outline Level</a:t>
            </a:r>
          </a:p>
          <a:p>
            <a:pPr marL="2160000" lvl="4" indent="-216000">
              <a:buClr>
                <a:srgbClr val="000000"/>
              </a:buClr>
              <a:buSzPct val="45000"/>
              <a:buFont typeface="Wingdings" charset="2"/>
              <a:buChar char=""/>
            </a:pPr>
            <a:r>
              <a:rPr lang="cs-CZ" sz="2400" b="0" strike="noStrike" spc="-1">
                <a:solidFill>
                  <a:srgbClr val="000000"/>
                </a:solidFill>
                <a:uFill>
                  <a:solidFill>
                    <a:srgbClr val="FFFFFF"/>
                  </a:solidFill>
                </a:uFill>
                <a:latin typeface="Verdana"/>
              </a:rPr>
              <a:t>Fifth Outline Level</a:t>
            </a:r>
          </a:p>
          <a:p>
            <a:pPr marL="2592000" lvl="5" indent="-216000">
              <a:buClr>
                <a:srgbClr val="000000"/>
              </a:buClr>
              <a:buSzPct val="45000"/>
              <a:buFont typeface="Wingdings" charset="2"/>
              <a:buChar char=""/>
            </a:pPr>
            <a:r>
              <a:rPr lang="cs-CZ" sz="2400" b="0" strike="noStrike" spc="-1">
                <a:solidFill>
                  <a:srgbClr val="000000"/>
                </a:solidFill>
                <a:uFill>
                  <a:solidFill>
                    <a:srgbClr val="FFFFFF"/>
                  </a:solidFill>
                </a:uFill>
                <a:latin typeface="Verdana"/>
              </a:rPr>
              <a:t>Sixth Outline Level</a:t>
            </a:r>
          </a:p>
          <a:p>
            <a:pPr marL="216000" indent="-215640">
              <a:lnSpc>
                <a:spcPct val="100000"/>
              </a:lnSpc>
              <a:buClr>
                <a:srgbClr val="000000"/>
              </a:buClr>
              <a:buFont typeface="Arial"/>
              <a:buChar char="•"/>
            </a:pPr>
            <a:r>
              <a:rPr lang="cs-CZ" sz="2400" b="0" strike="noStrike" spc="-1">
                <a:solidFill>
                  <a:srgbClr val="000000"/>
                </a:solidFill>
                <a:uFill>
                  <a:solidFill>
                    <a:srgbClr val="FFFFFF"/>
                  </a:solidFill>
                </a:uFill>
                <a:latin typeface="Verdana"/>
              </a:rPr>
              <a:t>Seventh Outline LevelKlepnutím lze upravit styly předlohy textu.</a:t>
            </a:r>
          </a:p>
          <a:p>
            <a:pPr marL="432000" lvl="1" indent="-215640">
              <a:lnSpc>
                <a:spcPct val="100000"/>
              </a:lnSpc>
              <a:buClr>
                <a:srgbClr val="000000"/>
              </a:buClr>
              <a:buFont typeface="Arial"/>
              <a:buChar char="•"/>
            </a:pPr>
            <a:r>
              <a:rPr lang="cs-CZ" sz="2400" b="0" strike="noStrike" spc="-1">
                <a:solidFill>
                  <a:srgbClr val="000000"/>
                </a:solidFill>
                <a:uFill>
                  <a:solidFill>
                    <a:srgbClr val="FFFFFF"/>
                  </a:solidFill>
                </a:uFill>
                <a:latin typeface="Verdana"/>
              </a:rPr>
              <a:t>Druhá úroveň</a:t>
            </a:r>
          </a:p>
          <a:p>
            <a:pPr marL="648000" lvl="2" indent="-215640">
              <a:lnSpc>
                <a:spcPct val="100000"/>
              </a:lnSpc>
              <a:buClr>
                <a:srgbClr val="000000"/>
              </a:buClr>
              <a:buFont typeface="Arial"/>
              <a:buChar char="•"/>
            </a:pPr>
            <a:r>
              <a:rPr lang="cs-CZ" sz="2400" b="0" strike="noStrike" spc="-1">
                <a:solidFill>
                  <a:srgbClr val="000000"/>
                </a:solidFill>
                <a:uFill>
                  <a:solidFill>
                    <a:srgbClr val="FFFFFF"/>
                  </a:solidFill>
                </a:uFill>
                <a:latin typeface="Verdana"/>
              </a:rPr>
              <a:t>Třetí úroveň</a:t>
            </a:r>
          </a:p>
          <a:p>
            <a:pPr marL="864000" lvl="3" indent="-215640">
              <a:lnSpc>
                <a:spcPct val="100000"/>
              </a:lnSpc>
              <a:buClr>
                <a:srgbClr val="000000"/>
              </a:buClr>
              <a:buFont typeface="Arial"/>
              <a:buChar char="•"/>
            </a:pPr>
            <a:r>
              <a:rPr lang="cs-CZ" sz="2400" b="0" strike="noStrike" spc="-1">
                <a:solidFill>
                  <a:srgbClr val="000000"/>
                </a:solidFill>
                <a:uFill>
                  <a:solidFill>
                    <a:srgbClr val="FFFFFF"/>
                  </a:solidFill>
                </a:uFill>
                <a:latin typeface="Verdana"/>
              </a:rPr>
              <a:t>Čtvrtá úroveň</a:t>
            </a:r>
          </a:p>
          <a:p>
            <a:pPr marL="1080000" lvl="4" indent="-215640">
              <a:lnSpc>
                <a:spcPct val="100000"/>
              </a:lnSpc>
              <a:buClr>
                <a:srgbClr val="000000"/>
              </a:buClr>
              <a:buFont typeface="Arial"/>
              <a:buChar char="•"/>
            </a:pPr>
            <a:r>
              <a:rPr lang="cs-CZ" sz="2400" b="0" strike="noStrike" spc="-1">
                <a:solidFill>
                  <a:srgbClr val="000000"/>
                </a:solidFill>
                <a:uFill>
                  <a:solidFill>
                    <a:srgbClr val="FFFFFF"/>
                  </a:solidFill>
                </a:uFill>
                <a:latin typeface="Verdana"/>
              </a:rPr>
              <a:t>Pátá úroveň</a:t>
            </a:r>
          </a:p>
        </p:txBody>
      </p:sp>
      <p:pic>
        <p:nvPicPr>
          <p:cNvPr id="20" name="Obrázek 7">
            <a:extLst>
              <a:ext uri="{FF2B5EF4-FFF2-40B4-BE49-F238E27FC236}">
                <a16:creationId xmlns:a16="http://schemas.microsoft.com/office/drawing/2014/main" id="{3D785291-0788-4725-A093-625BB591D5E7}"/>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21" name="CustomShape 1">
            <a:extLst>
              <a:ext uri="{FF2B5EF4-FFF2-40B4-BE49-F238E27FC236}">
                <a16:creationId xmlns:a16="http://schemas.microsoft.com/office/drawing/2014/main" id="{367B2104-C9DE-4406-BE79-048C0B79DDC8}"/>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22" name="CustomShape 2">
            <a:extLst>
              <a:ext uri="{FF2B5EF4-FFF2-40B4-BE49-F238E27FC236}">
                <a16:creationId xmlns:a16="http://schemas.microsoft.com/office/drawing/2014/main" id="{2DA2776A-9DF5-47E4-92DD-C2FB082D6CAF}"/>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23" name="Line 3">
            <a:extLst>
              <a:ext uri="{FF2B5EF4-FFF2-40B4-BE49-F238E27FC236}">
                <a16:creationId xmlns:a16="http://schemas.microsoft.com/office/drawing/2014/main" id="{4AE1C98C-8C7C-45E1-BAAA-9CE3853433FF}"/>
              </a:ext>
            </a:extLst>
          </p:cNvPr>
          <p:cNvSpPr/>
          <p:nvPr userDrawn="1"/>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24" name="PlaceHolder 5">
            <a:extLst>
              <a:ext uri="{FF2B5EF4-FFF2-40B4-BE49-F238E27FC236}">
                <a16:creationId xmlns:a16="http://schemas.microsoft.com/office/drawing/2014/main" id="{C316FD1C-F0B5-4053-B9D0-02E963BB15EF}"/>
              </a:ext>
            </a:extLst>
          </p:cNvPr>
          <p:cNvSpPr>
            <a:spLocks noGrp="1"/>
          </p:cNvSpPr>
          <p:nvPr>
            <p:ph type="ftr" idx="3"/>
          </p:nvPr>
        </p:nvSpPr>
        <p:spPr>
          <a:xfrm>
            <a:off x="426383" y="7041600"/>
            <a:ext cx="2843640" cy="359640"/>
          </a:xfrm>
          <a:prstGeom prst="rect">
            <a:avLst/>
          </a:prstGeom>
        </p:spPr>
        <p:txBody>
          <a:bodyPr lIns="0" tIns="0" rIns="0" bIns="0" anchor="ctr"/>
          <a:lstStyle>
            <a:lvl1pPr>
              <a:defRPr sz="1000">
                <a:solidFill>
                  <a:schemeClr val="bg1"/>
                </a:solidFill>
                <a:latin typeface="Verdana" panose="020B0604030504040204" pitchFamily="34" charset="0"/>
                <a:ea typeface="Verdana" panose="020B0604030504040204" pitchFamily="34" charset="0"/>
              </a:defRPr>
            </a:lvl1pPr>
          </a:lstStyle>
          <a:p>
            <a:endParaRPr lang="en-US" spc="-1" dirty="0">
              <a:uFill>
                <a:solidFill>
                  <a:srgbClr val="FFFFFF"/>
                </a:solidFill>
              </a:uFill>
            </a:endParaRPr>
          </a:p>
        </p:txBody>
      </p:sp>
      <p:sp>
        <p:nvSpPr>
          <p:cNvPr id="25" name="PlaceHolder 6">
            <a:extLst>
              <a:ext uri="{FF2B5EF4-FFF2-40B4-BE49-F238E27FC236}">
                <a16:creationId xmlns:a16="http://schemas.microsoft.com/office/drawing/2014/main" id="{07DFD2B4-5D9B-43EE-9650-969B7CC3C733}"/>
              </a:ext>
            </a:extLst>
          </p:cNvPr>
          <p:cNvSpPr>
            <a:spLocks noGrp="1"/>
          </p:cNvSpPr>
          <p:nvPr>
            <p:ph type="dt" idx="2"/>
          </p:nvPr>
        </p:nvSpPr>
        <p:spPr>
          <a:xfrm>
            <a:off x="3729984" y="7041600"/>
            <a:ext cx="791640" cy="359640"/>
          </a:xfrm>
          <a:prstGeom prst="rect">
            <a:avLst/>
          </a:prstGeom>
        </p:spPr>
        <p:txBody>
          <a:bodyPr lIns="36000" tIns="0" rIns="0" bIns="0" anchor="ctr"/>
          <a:lstStyle/>
          <a:p>
            <a:pPr>
              <a:lnSpc>
                <a:spcPct val="100000"/>
              </a:lnSpc>
            </a:pPr>
            <a:r>
              <a:rPr lang="en-US" sz="1000" b="0" strike="noStrike" spc="-1" dirty="0">
                <a:solidFill>
                  <a:srgbClr val="FFFFFF"/>
                </a:solidFill>
                <a:uFill>
                  <a:solidFill>
                    <a:srgbClr val="FFFFFF"/>
                  </a:solidFill>
                </a:uFill>
                <a:latin typeface="Verdana"/>
              </a:rPr>
              <a:t>21.10.2016</a:t>
            </a:r>
            <a:endParaRPr lang="en-US" sz="1400" b="0" strike="noStrike" spc="-1" dirty="0">
              <a:solidFill>
                <a:srgbClr val="000000"/>
              </a:solidFill>
              <a:uFill>
                <a:solidFill>
                  <a:srgbClr val="FFFFFF"/>
                </a:solidFill>
              </a:uFill>
              <a:latin typeface="Times New Roman"/>
            </a:endParaRPr>
          </a:p>
        </p:txBody>
      </p:sp>
      <p:sp>
        <p:nvSpPr>
          <p:cNvPr id="26" name="PlaceHolder 7">
            <a:extLst>
              <a:ext uri="{FF2B5EF4-FFF2-40B4-BE49-F238E27FC236}">
                <a16:creationId xmlns:a16="http://schemas.microsoft.com/office/drawing/2014/main" id="{17625200-1B26-4E22-89CB-C6FCF21D225D}"/>
              </a:ext>
            </a:extLst>
          </p:cNvPr>
          <p:cNvSpPr>
            <a:spLocks noGrp="1"/>
          </p:cNvSpPr>
          <p:nvPr>
            <p:ph type="sldNum" idx="4"/>
          </p:nvPr>
        </p:nvSpPr>
        <p:spPr>
          <a:xfrm>
            <a:off x="5092934" y="7041600"/>
            <a:ext cx="359640" cy="359640"/>
          </a:xfrm>
          <a:prstGeom prst="rect">
            <a:avLst/>
          </a:prstGeom>
        </p:spPr>
        <p:txBody>
          <a:bodyPr lIns="36000" tIns="0" rIns="0" bIns="0" anchor="ctr"/>
          <a:lstStyle/>
          <a:p>
            <a:pPr>
              <a:lnSpc>
                <a:spcPct val="100000"/>
              </a:lnSpc>
            </a:pPr>
            <a:fld id="{F5AD6361-5E2D-42E9-A29D-CCE202173234}" type="slidenum">
              <a:rPr lang="en-US" sz="1000" b="0" strike="noStrike" spc="-1">
                <a:solidFill>
                  <a:srgbClr val="FFFFFF"/>
                </a:solidFill>
                <a:uFill>
                  <a:solidFill>
                    <a:srgbClr val="FFFFFF"/>
                  </a:solidFill>
                </a:uFill>
                <a:latin typeface="Verdana"/>
              </a:rPr>
              <a:t>‹#›</a:t>
            </a:fld>
            <a:endParaRPr lang="en-US" sz="1400" b="0" strike="noStrike" spc="-1" dirty="0">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 name="Obrázek 7"/>
          <p:cNvPicPr/>
          <p:nvPr/>
        </p:nvPicPr>
        <p:blipFill>
          <a:blip r:embed="rId14"/>
          <a:stretch/>
        </p:blipFill>
        <p:spPr>
          <a:xfrm>
            <a:off x="0" y="6933600"/>
            <a:ext cx="10691640" cy="627480"/>
          </a:xfrm>
          <a:prstGeom prst="rect">
            <a:avLst/>
          </a:prstGeom>
          <a:ln>
            <a:noFill/>
          </a:ln>
        </p:spPr>
      </p:pic>
      <p:pic>
        <p:nvPicPr>
          <p:cNvPr id="179" name="Obrázek 2"/>
          <p:cNvPicPr/>
          <p:nvPr/>
        </p:nvPicPr>
        <p:blipFill>
          <a:blip r:embed="rId15"/>
          <a:stretch/>
        </p:blipFill>
        <p:spPr>
          <a:xfrm>
            <a:off x="432000" y="432000"/>
            <a:ext cx="1653480" cy="753480"/>
          </a:xfrm>
          <a:prstGeom prst="rect">
            <a:avLst/>
          </a:prstGeom>
          <a:ln>
            <a:noFill/>
          </a:ln>
        </p:spPr>
      </p:pic>
      <p:sp>
        <p:nvSpPr>
          <p:cNvPr id="180" name="CustomShape 1"/>
          <p:cNvSpPr/>
          <p:nvPr/>
        </p:nvSpPr>
        <p:spPr>
          <a:xfrm>
            <a:off x="4176000"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a:solidFill>
                  <a:srgbClr val="FFFFFF"/>
                </a:solidFill>
                <a:uFill>
                  <a:solidFill>
                    <a:srgbClr val="FFFFFF"/>
                  </a:solidFill>
                </a:uFill>
                <a:latin typeface="Arial"/>
              </a:rPr>
              <a:t>Date:</a:t>
            </a:r>
            <a:endParaRPr lang="en-US" sz="1800" b="0" strike="noStrike" spc="-1">
              <a:solidFill>
                <a:srgbClr val="000000"/>
              </a:solidFill>
              <a:uFill>
                <a:solidFill>
                  <a:srgbClr val="FFFFFF"/>
                </a:solidFill>
              </a:uFill>
              <a:latin typeface="Arial"/>
            </a:endParaRPr>
          </a:p>
        </p:txBody>
      </p:sp>
      <p:sp>
        <p:nvSpPr>
          <p:cNvPr id="181" name="CustomShape 2"/>
          <p:cNvSpPr/>
          <p:nvPr/>
        </p:nvSpPr>
        <p:spPr>
          <a:xfrm>
            <a:off x="5904000"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a:solidFill>
                  <a:srgbClr val="FFFFFF"/>
                </a:solidFill>
                <a:uFill>
                  <a:solidFill>
                    <a:srgbClr val="FFFFFF"/>
                  </a:solidFill>
                </a:uFill>
                <a:latin typeface="Arial"/>
              </a:rPr>
              <a:t>Page:</a:t>
            </a:r>
            <a:endParaRPr lang="en-US" sz="1800" b="0" strike="noStrike" spc="-1">
              <a:solidFill>
                <a:srgbClr val="000000"/>
              </a:solidFill>
              <a:uFill>
                <a:solidFill>
                  <a:srgbClr val="FFFFFF"/>
                </a:solidFill>
              </a:uFill>
              <a:latin typeface="Arial"/>
            </a:endParaRPr>
          </a:p>
        </p:txBody>
      </p:sp>
      <p:sp>
        <p:nvSpPr>
          <p:cNvPr id="182" name="Line 3"/>
          <p:cNvSpPr/>
          <p:nvPr/>
        </p:nvSpPr>
        <p:spPr>
          <a:xfrm>
            <a:off x="5544000"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pic>
        <p:nvPicPr>
          <p:cNvPr id="183" name="Obrázek 4"/>
          <p:cNvPicPr/>
          <p:nvPr/>
        </p:nvPicPr>
        <p:blipFill>
          <a:blip r:embed="rId16"/>
          <a:stretch/>
        </p:blipFill>
        <p:spPr>
          <a:xfrm>
            <a:off x="6354000" y="1854000"/>
            <a:ext cx="3197160" cy="3224520"/>
          </a:xfrm>
          <a:prstGeom prst="rect">
            <a:avLst/>
          </a:prstGeom>
          <a:ln>
            <a:noFill/>
          </a:ln>
        </p:spPr>
      </p:pic>
      <p:sp>
        <p:nvSpPr>
          <p:cNvPr id="184" name="PlaceHolder 4"/>
          <p:cNvSpPr>
            <a:spLocks noGrp="1"/>
          </p:cNvSpPr>
          <p:nvPr>
            <p:ph type="title"/>
          </p:nvPr>
        </p:nvSpPr>
        <p:spPr>
          <a:xfrm>
            <a:off x="432000" y="2592000"/>
            <a:ext cx="5471640" cy="1331640"/>
          </a:xfrm>
          <a:prstGeom prst="rect">
            <a:avLst/>
          </a:prstGeom>
        </p:spPr>
        <p:txBody>
          <a:bodyPr lIns="0" tIns="0" rIns="0" bIns="0"/>
          <a:lstStyle/>
          <a:p>
            <a:pPr>
              <a:lnSpc>
                <a:spcPct val="100000"/>
              </a:lnSpc>
            </a:pPr>
            <a:r>
              <a:rPr lang="cs-CZ" sz="3200" b="0" strike="noStrike" spc="-1">
                <a:solidFill>
                  <a:srgbClr val="666666"/>
                </a:solidFill>
                <a:uFill>
                  <a:solidFill>
                    <a:srgbClr val="FFFFFF"/>
                  </a:solidFill>
                </a:uFill>
                <a:latin typeface="Verdana"/>
              </a:rPr>
              <a:t>Thank you
for your attention!</a:t>
            </a:r>
            <a:endParaRPr lang="cs-CZ" sz="3200" b="0" strike="noStrike" spc="-1">
              <a:solidFill>
                <a:srgbClr val="000000"/>
              </a:solidFill>
              <a:uFill>
                <a:solidFill>
                  <a:srgbClr val="FFFFFF"/>
                </a:solidFill>
              </a:uFill>
              <a:latin typeface="Arial"/>
            </a:endParaRPr>
          </a:p>
        </p:txBody>
      </p:sp>
      <p:sp>
        <p:nvSpPr>
          <p:cNvPr id="185" name="PlaceHolder 5"/>
          <p:cNvSpPr>
            <a:spLocks noGrp="1"/>
          </p:cNvSpPr>
          <p:nvPr>
            <p:ph type="body"/>
          </p:nvPr>
        </p:nvSpPr>
        <p:spPr>
          <a:xfrm>
            <a:off x="432000" y="4356000"/>
            <a:ext cx="5471640" cy="359640"/>
          </a:xfrm>
          <a:prstGeom prst="rect">
            <a:avLst/>
          </a:prstGeom>
        </p:spPr>
        <p:txBody>
          <a:bodyPr lIns="0" tIns="0" rIns="0" bIns="0"/>
          <a:lstStyle/>
          <a:p>
            <a:pPr marL="432000" indent="-324000">
              <a:buClr>
                <a:srgbClr val="000000"/>
              </a:buClr>
              <a:buSzPct val="45000"/>
              <a:buFont typeface="Wingdings" charset="2"/>
              <a:buChar char=""/>
            </a:pPr>
            <a:r>
              <a:rPr lang="cs-CZ" sz="2400" b="0" strike="noStrike" spc="-1" dirty="0" err="1">
                <a:solidFill>
                  <a:srgbClr val="666666"/>
                </a:solidFill>
                <a:uFill>
                  <a:solidFill>
                    <a:srgbClr val="FFFFFF"/>
                  </a:solidFill>
                </a:uFill>
                <a:latin typeface="Verdana"/>
              </a:rPr>
              <a:t>Click</a:t>
            </a:r>
            <a:r>
              <a:rPr lang="cs-CZ" sz="2400" b="0" strike="noStrike" spc="-1" dirty="0">
                <a:solidFill>
                  <a:srgbClr val="666666"/>
                </a:solidFill>
                <a:uFill>
                  <a:solidFill>
                    <a:srgbClr val="FFFFFF"/>
                  </a:solidFill>
                </a:uFill>
                <a:latin typeface="Verdana"/>
              </a:rPr>
              <a:t> to </a:t>
            </a:r>
            <a:r>
              <a:rPr lang="cs-CZ" sz="2400" b="0" strike="noStrike" spc="-1" dirty="0" err="1">
                <a:solidFill>
                  <a:srgbClr val="666666"/>
                </a:solidFill>
                <a:uFill>
                  <a:solidFill>
                    <a:srgbClr val="FFFFFF"/>
                  </a:solidFill>
                </a:uFill>
                <a:latin typeface="Verdana"/>
              </a:rPr>
              <a:t>edit</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the</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text </a:t>
            </a:r>
            <a:r>
              <a:rPr lang="cs-CZ" sz="2400" b="0" strike="noStrike" spc="-1" dirty="0" err="1">
                <a:solidFill>
                  <a:srgbClr val="666666"/>
                </a:solidFill>
                <a:uFill>
                  <a:solidFill>
                    <a:srgbClr val="FFFFFF"/>
                  </a:solidFill>
                </a:uFill>
                <a:latin typeface="Verdana"/>
              </a:rPr>
              <a:t>format</a:t>
            </a:r>
            <a:endParaRPr lang="cs-CZ" sz="2400" b="0" strike="noStrike" spc="-1" dirty="0">
              <a:solidFill>
                <a:srgbClr val="000000"/>
              </a:solidFill>
              <a:uFill>
                <a:solidFill>
                  <a:srgbClr val="FFFFFF"/>
                </a:solidFill>
              </a:uFill>
              <a:latin typeface="Verdana"/>
            </a:endParaRPr>
          </a:p>
          <a:p>
            <a:pPr marL="864000" lvl="1" indent="-324000">
              <a:buClr>
                <a:srgbClr val="000000"/>
              </a:buClr>
              <a:buSzPct val="75000"/>
              <a:buFont typeface="Symbol" charset="2"/>
              <a:buChar char=""/>
            </a:pPr>
            <a:r>
              <a:rPr lang="cs-CZ" sz="2400" b="0" strike="noStrike" spc="-1" dirty="0">
                <a:solidFill>
                  <a:srgbClr val="666666"/>
                </a:solidFill>
                <a:uFill>
                  <a:solidFill>
                    <a:srgbClr val="FFFFFF"/>
                  </a:solidFill>
                </a:uFill>
                <a:latin typeface="Verdana"/>
              </a:rPr>
              <a:t>Second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Level</a:t>
            </a:r>
            <a:endParaRPr lang="cs-CZ" sz="2400" b="0" strike="noStrike" spc="-1" dirty="0">
              <a:solidFill>
                <a:srgbClr val="000000"/>
              </a:solidFill>
              <a:uFill>
                <a:solidFill>
                  <a:srgbClr val="FFFFFF"/>
                </a:solidFill>
              </a:uFill>
              <a:latin typeface="Verdana"/>
            </a:endParaRPr>
          </a:p>
          <a:p>
            <a:pPr marL="1296000" lvl="2" indent="-288000">
              <a:buClr>
                <a:srgbClr val="000000"/>
              </a:buClr>
              <a:buSzPct val="45000"/>
              <a:buFont typeface="Wingdings" charset="2"/>
              <a:buChar char=""/>
            </a:pPr>
            <a:r>
              <a:rPr lang="cs-CZ" sz="2400" b="0" strike="noStrike" spc="-1" dirty="0" err="1">
                <a:solidFill>
                  <a:srgbClr val="666666"/>
                </a:solidFill>
                <a:uFill>
                  <a:solidFill>
                    <a:srgbClr val="FFFFFF"/>
                  </a:solidFill>
                </a:uFill>
                <a:latin typeface="Verdana"/>
              </a:rPr>
              <a:t>Third</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Level</a:t>
            </a:r>
            <a:endParaRPr lang="cs-CZ" sz="2400" b="0" strike="noStrike" spc="-1" dirty="0">
              <a:solidFill>
                <a:srgbClr val="000000"/>
              </a:solidFill>
              <a:uFill>
                <a:solidFill>
                  <a:srgbClr val="FFFFFF"/>
                </a:solidFill>
              </a:uFill>
              <a:latin typeface="Verdana"/>
            </a:endParaRPr>
          </a:p>
          <a:p>
            <a:pPr marL="1728000" lvl="3" indent="-216000">
              <a:buClr>
                <a:srgbClr val="000000"/>
              </a:buClr>
              <a:buSzPct val="75000"/>
              <a:buFont typeface="Symbol" charset="2"/>
              <a:buChar char=""/>
            </a:pPr>
            <a:r>
              <a:rPr lang="cs-CZ" sz="2400" b="0" strike="noStrike" spc="-1" dirty="0" err="1">
                <a:solidFill>
                  <a:srgbClr val="666666"/>
                </a:solidFill>
                <a:uFill>
                  <a:solidFill>
                    <a:srgbClr val="FFFFFF"/>
                  </a:solidFill>
                </a:uFill>
                <a:latin typeface="Verdana"/>
              </a:rPr>
              <a:t>Fourth</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Level</a:t>
            </a:r>
            <a:endParaRPr lang="cs-CZ" sz="2400" b="0" strike="noStrike" spc="-1" dirty="0">
              <a:solidFill>
                <a:srgbClr val="000000"/>
              </a:solidFill>
              <a:uFill>
                <a:solidFill>
                  <a:srgbClr val="FFFFFF"/>
                </a:solidFill>
              </a:uFill>
              <a:latin typeface="Verdana"/>
            </a:endParaRPr>
          </a:p>
          <a:p>
            <a:pPr marL="2160000" lvl="4" indent="-216000">
              <a:buClr>
                <a:srgbClr val="000000"/>
              </a:buClr>
              <a:buSzPct val="45000"/>
              <a:buFont typeface="Wingdings" charset="2"/>
              <a:buChar char=""/>
            </a:pPr>
            <a:r>
              <a:rPr lang="cs-CZ" sz="2400" b="0" strike="noStrike" spc="-1" dirty="0" err="1">
                <a:solidFill>
                  <a:srgbClr val="666666"/>
                </a:solidFill>
                <a:uFill>
                  <a:solidFill>
                    <a:srgbClr val="FFFFFF"/>
                  </a:solidFill>
                </a:uFill>
                <a:latin typeface="Verdana"/>
              </a:rPr>
              <a:t>Fifth</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Level</a:t>
            </a:r>
            <a:endParaRPr lang="cs-CZ" sz="2400" b="0" strike="noStrike" spc="-1" dirty="0">
              <a:solidFill>
                <a:srgbClr val="000000"/>
              </a:solidFill>
              <a:uFill>
                <a:solidFill>
                  <a:srgbClr val="FFFFFF"/>
                </a:solidFill>
              </a:uFill>
              <a:latin typeface="Verdana"/>
            </a:endParaRPr>
          </a:p>
          <a:p>
            <a:pPr marL="2592000" lvl="5" indent="-216000">
              <a:buClr>
                <a:srgbClr val="000000"/>
              </a:buClr>
              <a:buSzPct val="45000"/>
              <a:buFont typeface="Wingdings" charset="2"/>
              <a:buChar char=""/>
            </a:pPr>
            <a:r>
              <a:rPr lang="cs-CZ" sz="2400" b="0" strike="noStrike" spc="-1" dirty="0" err="1">
                <a:solidFill>
                  <a:srgbClr val="666666"/>
                </a:solidFill>
                <a:uFill>
                  <a:solidFill>
                    <a:srgbClr val="FFFFFF"/>
                  </a:solidFill>
                </a:uFill>
                <a:latin typeface="Verdana"/>
              </a:rPr>
              <a:t>Sixth</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Level</a:t>
            </a:r>
            <a:endParaRPr lang="cs-CZ" sz="2400" b="0" strike="noStrike" spc="-1" dirty="0">
              <a:solidFill>
                <a:srgbClr val="000000"/>
              </a:solidFill>
              <a:uFill>
                <a:solidFill>
                  <a:srgbClr val="FFFFFF"/>
                </a:solidFill>
              </a:uFill>
              <a:latin typeface="Verdana"/>
            </a:endParaRPr>
          </a:p>
          <a:p>
            <a:pPr>
              <a:lnSpc>
                <a:spcPct val="100000"/>
              </a:lnSpc>
            </a:pPr>
            <a:r>
              <a:rPr lang="cs-CZ" sz="2400" b="0" strike="noStrike" spc="-1" dirty="0" err="1">
                <a:solidFill>
                  <a:srgbClr val="666666"/>
                </a:solidFill>
                <a:uFill>
                  <a:solidFill>
                    <a:srgbClr val="FFFFFF"/>
                  </a:solidFill>
                </a:uFill>
                <a:latin typeface="Verdana"/>
              </a:rPr>
              <a:t>Seventh</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Outline</a:t>
            </a:r>
            <a:r>
              <a:rPr lang="cs-CZ" sz="2400" b="0" strike="noStrike" spc="-1" dirty="0">
                <a:solidFill>
                  <a:srgbClr val="666666"/>
                </a:solidFill>
                <a:uFill>
                  <a:solidFill>
                    <a:srgbClr val="FFFFFF"/>
                  </a:solidFill>
                </a:uFill>
                <a:latin typeface="Verdana"/>
              </a:rPr>
              <a:t> </a:t>
            </a:r>
            <a:r>
              <a:rPr lang="cs-CZ" sz="2400" b="0" strike="noStrike" spc="-1" dirty="0" err="1">
                <a:solidFill>
                  <a:srgbClr val="666666"/>
                </a:solidFill>
                <a:uFill>
                  <a:solidFill>
                    <a:srgbClr val="FFFFFF"/>
                  </a:solidFill>
                </a:uFill>
                <a:latin typeface="Verdana"/>
              </a:rPr>
              <a:t>LevelAuthor</a:t>
            </a:r>
            <a:r>
              <a:rPr lang="cs-CZ" sz="2400" b="0" strike="noStrike" spc="-1" dirty="0">
                <a:solidFill>
                  <a:srgbClr val="666666"/>
                </a:solidFill>
                <a:uFill>
                  <a:solidFill>
                    <a:srgbClr val="FFFFFF"/>
                  </a:solidFill>
                </a:uFill>
                <a:latin typeface="Verdana"/>
              </a:rPr>
              <a:t>:</a:t>
            </a:r>
            <a:endParaRPr lang="cs-CZ" sz="2400" b="0" strike="noStrike" spc="-1" dirty="0">
              <a:solidFill>
                <a:srgbClr val="000000"/>
              </a:solidFill>
              <a:uFill>
                <a:solidFill>
                  <a:srgbClr val="FFFFFF"/>
                </a:solidFill>
              </a:uFill>
              <a:latin typeface="Verdana"/>
            </a:endParaRPr>
          </a:p>
        </p:txBody>
      </p:sp>
      <p:pic>
        <p:nvPicPr>
          <p:cNvPr id="11" name="Obrázek 7">
            <a:extLst>
              <a:ext uri="{FF2B5EF4-FFF2-40B4-BE49-F238E27FC236}">
                <a16:creationId xmlns:a16="http://schemas.microsoft.com/office/drawing/2014/main" id="{4A98B1FC-BC85-43FF-93D6-440F5D6E050D}"/>
              </a:ext>
            </a:extLst>
          </p:cNvPr>
          <p:cNvPicPr/>
          <p:nvPr userDrawn="1"/>
        </p:nvPicPr>
        <p:blipFill>
          <a:blip r:embed="rId17">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emf"/><Relationship Id="rId1" Type="http://schemas.openxmlformats.org/officeDocument/2006/relationships/slideLayout" Target="../slideLayouts/slideLayout1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emf"/><Relationship Id="rId1" Type="http://schemas.openxmlformats.org/officeDocument/2006/relationships/slideLayout" Target="../slideLayouts/slideLayout13.xml"/><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mailto:Gabrielemaria.Grittani@eli-beams.eu"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Layout" Target="../slideLayouts/slideLayout13.xml"/><Relationship Id="rId6" Type="http://schemas.openxmlformats.org/officeDocument/2006/relationships/hyperlink" Target="https://www.xfel.eu/facility/overview/facts_amp_figures/index_eng.html" TargetMode="External"/><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emf"/><Relationship Id="rId1" Type="http://schemas.openxmlformats.org/officeDocument/2006/relationships/slideLayout" Target="../slideLayouts/slideLayout13.xml"/><Relationship Id="rId5" Type="http://schemas.openxmlformats.org/officeDocument/2006/relationships/image" Target="../media/image11.emf"/><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13.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4.emf"/><Relationship Id="rId4" Type="http://schemas.openxmlformats.org/officeDocument/2006/relationships/image" Target="../media/image12.png"/><Relationship Id="rId9"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emf"/><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2"/>
          <p:cNvSpPr txBox="1"/>
          <p:nvPr/>
        </p:nvSpPr>
        <p:spPr>
          <a:xfrm>
            <a:off x="431999" y="2592000"/>
            <a:ext cx="5754055" cy="1331640"/>
          </a:xfrm>
          <a:prstGeom prst="rect">
            <a:avLst/>
          </a:prstGeom>
          <a:noFill/>
          <a:ln>
            <a:noFill/>
          </a:ln>
        </p:spPr>
        <p:txBody>
          <a:bodyPr lIns="0" tIns="0" rIns="0" bIns="0"/>
          <a:lstStyle/>
          <a:p>
            <a:pPr>
              <a:lnSpc>
                <a:spcPct val="100000"/>
              </a:lnSpc>
            </a:pPr>
            <a:r>
              <a:rPr lang="en-US" sz="3200" spc="-1" dirty="0" smtClean="0">
                <a:solidFill>
                  <a:srgbClr val="666666"/>
                </a:solidFill>
                <a:effectLst>
                  <a:outerShdw blurRad="38100" dist="38100" dir="2700000" algn="tl">
                    <a:srgbClr val="000000">
                      <a:alpha val="43137"/>
                    </a:srgbClr>
                  </a:outerShdw>
                </a:effectLst>
                <a:uFill>
                  <a:solidFill>
                    <a:srgbClr val="FFFFFF"/>
                  </a:solidFill>
                </a:uFill>
                <a:latin typeface="Verdana"/>
              </a:rPr>
              <a:t>Laser Electron Acceleration</a:t>
            </a:r>
            <a:endParaRPr lang="cs-CZ" sz="3200" b="0" strike="noStrike" spc="-1" dirty="0">
              <a:solidFill>
                <a:srgbClr val="000000"/>
              </a:solidFill>
              <a:effectLst>
                <a:outerShdw blurRad="38100" dist="38100" dir="2700000" algn="tl">
                  <a:srgbClr val="000000">
                    <a:alpha val="43137"/>
                  </a:srgbClr>
                </a:outerShdw>
              </a:effectLst>
              <a:uFill>
                <a:solidFill>
                  <a:srgbClr val="FFFFFF"/>
                </a:solidFill>
              </a:uFill>
              <a:latin typeface="Arial"/>
            </a:endParaRPr>
          </a:p>
        </p:txBody>
      </p:sp>
      <p:sp>
        <p:nvSpPr>
          <p:cNvPr id="223" name="TextShape 3"/>
          <p:cNvSpPr txBox="1"/>
          <p:nvPr/>
        </p:nvSpPr>
        <p:spPr>
          <a:xfrm>
            <a:off x="431999" y="3923640"/>
            <a:ext cx="8573455" cy="359640"/>
          </a:xfrm>
          <a:prstGeom prst="rect">
            <a:avLst/>
          </a:prstGeom>
          <a:noFill/>
          <a:ln>
            <a:noFill/>
          </a:ln>
        </p:spPr>
        <p:txBody>
          <a:bodyPr lIns="0" tIns="0" rIns="0" bIns="0"/>
          <a:lstStyle/>
          <a:p>
            <a:pPr>
              <a:lnSpc>
                <a:spcPct val="100000"/>
              </a:lnSpc>
            </a:pPr>
            <a:r>
              <a:rPr lang="en-US" sz="2000" spc="-1" dirty="0" smtClean="0">
                <a:solidFill>
                  <a:srgbClr val="666666"/>
                </a:solidFill>
                <a:uFill>
                  <a:solidFill>
                    <a:srgbClr val="FFFFFF"/>
                  </a:solidFill>
                </a:uFill>
                <a:latin typeface="Verdana"/>
              </a:rPr>
              <a:t>Gabriele Maria Grittani</a:t>
            </a:r>
          </a:p>
          <a:p>
            <a:pPr>
              <a:lnSpc>
                <a:spcPct val="100000"/>
              </a:lnSpc>
            </a:pPr>
            <a:endParaRPr lang="en-US" sz="2000" spc="-1" dirty="0" smtClean="0">
              <a:solidFill>
                <a:srgbClr val="666666"/>
              </a:solidFill>
              <a:uFill>
                <a:solidFill>
                  <a:srgbClr val="FFFFFF"/>
                </a:solidFill>
              </a:uFill>
              <a:latin typeface="Verdana"/>
            </a:endParaRPr>
          </a:p>
          <a:p>
            <a:pPr>
              <a:lnSpc>
                <a:spcPct val="100000"/>
              </a:lnSpc>
            </a:pPr>
            <a:r>
              <a:rPr lang="en-US" b="0" i="1" strike="noStrike" spc="-1" dirty="0" smtClean="0">
                <a:solidFill>
                  <a:srgbClr val="666666"/>
                </a:solidFill>
                <a:uFill>
                  <a:solidFill>
                    <a:srgbClr val="FFFFFF"/>
                  </a:solidFill>
                </a:uFill>
                <a:latin typeface="Verdana"/>
              </a:rPr>
              <a:t>Leader of Electron Acceleration Group</a:t>
            </a:r>
          </a:p>
          <a:p>
            <a:pPr>
              <a:lnSpc>
                <a:spcPct val="100000"/>
              </a:lnSpc>
            </a:pPr>
            <a:endParaRPr lang="en-US" b="0" i="1" strike="noStrike" spc="-1" dirty="0" smtClean="0">
              <a:solidFill>
                <a:srgbClr val="666666"/>
              </a:solidFill>
              <a:uFill>
                <a:solidFill>
                  <a:srgbClr val="FFFFFF"/>
                </a:solidFill>
              </a:uFill>
              <a:latin typeface="Verdana"/>
            </a:endParaRPr>
          </a:p>
          <a:p>
            <a:pPr>
              <a:lnSpc>
                <a:spcPct val="100000"/>
              </a:lnSpc>
            </a:pPr>
            <a:endParaRPr lang="en-US" i="1" spc="-1" dirty="0">
              <a:solidFill>
                <a:srgbClr val="666666"/>
              </a:solidFill>
              <a:uFill>
                <a:solidFill>
                  <a:srgbClr val="FFFFFF"/>
                </a:solidFill>
              </a:uFill>
              <a:latin typeface="Verdana"/>
            </a:endParaRPr>
          </a:p>
          <a:p>
            <a:pPr>
              <a:lnSpc>
                <a:spcPct val="100000"/>
              </a:lnSpc>
            </a:pPr>
            <a:endParaRPr lang="en-US" b="0" i="1" strike="noStrike" spc="-1" dirty="0" smtClean="0">
              <a:solidFill>
                <a:srgbClr val="666666"/>
              </a:solidFill>
              <a:uFill>
                <a:solidFill>
                  <a:srgbClr val="FFFFFF"/>
                </a:solidFill>
              </a:uFill>
              <a:latin typeface="Verdana"/>
            </a:endParaRPr>
          </a:p>
          <a:p>
            <a:pPr>
              <a:lnSpc>
                <a:spcPct val="100000"/>
              </a:lnSpc>
            </a:pPr>
            <a:endParaRPr lang="en-US" spc="-1" dirty="0" smtClean="0">
              <a:solidFill>
                <a:srgbClr val="666666"/>
              </a:solidFill>
              <a:uFill>
                <a:solidFill>
                  <a:srgbClr val="FFFFFF"/>
                </a:solidFill>
              </a:uFill>
              <a:latin typeface="Verdana"/>
            </a:endParaRPr>
          </a:p>
          <a:p>
            <a:pPr>
              <a:lnSpc>
                <a:spcPct val="100000"/>
              </a:lnSpc>
            </a:pPr>
            <a:endParaRPr lang="en-US" spc="-1" dirty="0">
              <a:solidFill>
                <a:srgbClr val="666666"/>
              </a:solidFill>
              <a:uFill>
                <a:solidFill>
                  <a:srgbClr val="FFFFFF"/>
                </a:solidFill>
              </a:uFill>
              <a:latin typeface="Verdana"/>
            </a:endParaRPr>
          </a:p>
          <a:p>
            <a:pPr>
              <a:lnSpc>
                <a:spcPct val="100000"/>
              </a:lnSpc>
            </a:pPr>
            <a:r>
              <a:rPr lang="en-US" b="0" strike="noStrike" spc="-1" dirty="0" smtClean="0">
                <a:solidFill>
                  <a:srgbClr val="666666"/>
                </a:solidFill>
                <a:uFill>
                  <a:solidFill>
                    <a:srgbClr val="FFFFFF"/>
                  </a:solidFill>
                </a:uFill>
                <a:latin typeface="Verdana"/>
              </a:rPr>
              <a:t>27</a:t>
            </a:r>
            <a:r>
              <a:rPr lang="en-US" b="0" strike="noStrike" spc="-1" baseline="30000" dirty="0" smtClean="0">
                <a:solidFill>
                  <a:srgbClr val="666666"/>
                </a:solidFill>
                <a:uFill>
                  <a:solidFill>
                    <a:srgbClr val="FFFFFF"/>
                  </a:solidFill>
                </a:uFill>
                <a:latin typeface="Verdana"/>
              </a:rPr>
              <a:t>th</a:t>
            </a:r>
            <a:r>
              <a:rPr lang="en-US" b="0" strike="noStrike" spc="-1" dirty="0" smtClean="0">
                <a:solidFill>
                  <a:srgbClr val="666666"/>
                </a:solidFill>
                <a:uFill>
                  <a:solidFill>
                    <a:srgbClr val="FFFFFF"/>
                  </a:solidFill>
                </a:uFill>
                <a:latin typeface="Verdana"/>
              </a:rPr>
              <a:t> August 2019, ELI Summer School, </a:t>
            </a:r>
            <a:r>
              <a:rPr lang="en-US" b="0" strike="noStrike" spc="-1" dirty="0" err="1" smtClean="0">
                <a:solidFill>
                  <a:srgbClr val="666666"/>
                </a:solidFill>
                <a:uFill>
                  <a:solidFill>
                    <a:srgbClr val="FFFFFF"/>
                  </a:solidFill>
                </a:uFill>
                <a:latin typeface="Verdana"/>
              </a:rPr>
              <a:t>Dolni</a:t>
            </a:r>
            <a:r>
              <a:rPr lang="en-US" b="0" strike="noStrike" spc="-1" dirty="0" smtClean="0">
                <a:solidFill>
                  <a:srgbClr val="666666"/>
                </a:solidFill>
                <a:uFill>
                  <a:solidFill>
                    <a:srgbClr val="FFFFFF"/>
                  </a:solidFill>
                </a:uFill>
                <a:latin typeface="Verdana"/>
              </a:rPr>
              <a:t> </a:t>
            </a:r>
            <a:r>
              <a:rPr lang="en-US" b="0" strike="noStrike" spc="-1" dirty="0" err="1" smtClean="0">
                <a:solidFill>
                  <a:srgbClr val="666666"/>
                </a:solidFill>
                <a:uFill>
                  <a:solidFill>
                    <a:srgbClr val="FFFFFF"/>
                  </a:solidFill>
                </a:uFill>
                <a:latin typeface="Verdana"/>
              </a:rPr>
              <a:t>Brezany</a:t>
            </a:r>
            <a:r>
              <a:rPr lang="en-US" b="0" strike="noStrike" spc="-1" dirty="0" smtClean="0">
                <a:solidFill>
                  <a:srgbClr val="666666"/>
                </a:solidFill>
                <a:uFill>
                  <a:solidFill>
                    <a:srgbClr val="FFFFFF"/>
                  </a:solidFill>
                </a:uFill>
                <a:latin typeface="Verdana"/>
              </a:rPr>
              <a:t> (Czech Republic)</a:t>
            </a:r>
          </a:p>
          <a:p>
            <a:pPr>
              <a:lnSpc>
                <a:spcPct val="100000"/>
              </a:lnSpc>
            </a:pPr>
            <a:endParaRPr lang="en-US" sz="2400" spc="-1" dirty="0">
              <a:solidFill>
                <a:srgbClr val="666666"/>
              </a:solidFill>
              <a:uFill>
                <a:solidFill>
                  <a:srgbClr val="FFFFFF"/>
                </a:solidFill>
              </a:uFill>
              <a:latin typeface="Verdana"/>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063" y="3273351"/>
            <a:ext cx="4156596" cy="3117447"/>
          </a:xfrm>
          <a:prstGeom prst="rect">
            <a:avLst/>
          </a:prstGeom>
        </p:spPr>
      </p:pic>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Laser Wakefield Acceleration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3">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10</a:t>
            </a:fld>
            <a:endParaRPr lang="en-US" sz="1400" spc="-1" dirty="0">
              <a:solidFill>
                <a:srgbClr val="000000"/>
              </a:solidFill>
              <a:uFill>
                <a:solidFill>
                  <a:srgbClr val="FFFFFF"/>
                </a:solidFill>
              </a:uFill>
              <a:latin typeface="Times New Roman"/>
            </a:endParaRPr>
          </a:p>
        </p:txBody>
      </p:sp>
      <p:sp>
        <p:nvSpPr>
          <p:cNvPr id="16" name="TextBox 15"/>
          <p:cNvSpPr txBox="1"/>
          <p:nvPr/>
        </p:nvSpPr>
        <p:spPr>
          <a:xfrm>
            <a:off x="0" y="1462741"/>
            <a:ext cx="10666413" cy="307777"/>
          </a:xfrm>
          <a:prstGeom prst="rect">
            <a:avLst/>
          </a:prstGeom>
          <a:noFill/>
        </p:spPr>
        <p:txBody>
          <a:bodyPr wrap="square" rtlCol="0">
            <a:spAutoFit/>
          </a:bodyPr>
          <a:lstStyle/>
          <a:p>
            <a:r>
              <a:rPr lang="en-US" sz="1400" dirty="0" smtClean="0"/>
              <a:t>Under ideal conditions, the energy and the charge of the electron beam</a:t>
            </a:r>
            <a:r>
              <a:rPr lang="en-US" sz="1400" b="1" dirty="0" smtClean="0"/>
              <a:t> </a:t>
            </a:r>
            <a:r>
              <a:rPr lang="en-US" sz="1400" dirty="0" smtClean="0"/>
              <a:t>can be estimated by the following expressions [1]: </a:t>
            </a:r>
            <a:endParaRPr lang="en-US" sz="1400" dirty="0"/>
          </a:p>
        </p:txBody>
      </p:sp>
      <p:pic>
        <p:nvPicPr>
          <p:cNvPr id="2" name="Picture 1"/>
          <p:cNvPicPr>
            <a:picLocks noChangeAspect="1"/>
          </p:cNvPicPr>
          <p:nvPr/>
        </p:nvPicPr>
        <p:blipFill>
          <a:blip r:embed="rId4"/>
          <a:stretch>
            <a:fillRect/>
          </a:stretch>
        </p:blipFill>
        <p:spPr>
          <a:xfrm>
            <a:off x="255911" y="1948942"/>
            <a:ext cx="9674045" cy="1251775"/>
          </a:xfrm>
          <a:prstGeom prst="rect">
            <a:avLst/>
          </a:prstGeom>
        </p:spPr>
      </p:pic>
      <p:pic>
        <p:nvPicPr>
          <p:cNvPr id="3" name="Picture 2"/>
          <p:cNvPicPr>
            <a:picLocks noChangeAspect="1"/>
          </p:cNvPicPr>
          <p:nvPr/>
        </p:nvPicPr>
        <p:blipFill>
          <a:blip r:embed="rId5"/>
          <a:stretch>
            <a:fillRect/>
          </a:stretch>
        </p:blipFill>
        <p:spPr>
          <a:xfrm>
            <a:off x="544931" y="3750359"/>
            <a:ext cx="4852576" cy="1096275"/>
          </a:xfrm>
          <a:prstGeom prst="rect">
            <a:avLst/>
          </a:prstGeom>
        </p:spPr>
      </p:pic>
      <p:sp>
        <p:nvSpPr>
          <p:cNvPr id="13" name="TextBox 12"/>
          <p:cNvSpPr txBox="1"/>
          <p:nvPr/>
        </p:nvSpPr>
        <p:spPr>
          <a:xfrm>
            <a:off x="23441" y="6419243"/>
            <a:ext cx="10236200" cy="461665"/>
          </a:xfrm>
          <a:prstGeom prst="rect">
            <a:avLst/>
          </a:prstGeom>
          <a:noFill/>
        </p:spPr>
        <p:txBody>
          <a:bodyPr wrap="square" rtlCol="0">
            <a:spAutoFit/>
          </a:bodyPr>
          <a:lstStyle/>
          <a:p>
            <a:r>
              <a:rPr lang="en-US" sz="1200" i="1" dirty="0"/>
              <a:t>[1] W. Lu et al. “</a:t>
            </a:r>
            <a:r>
              <a:rPr lang="en-US" sz="1200" i="1" dirty="0" smtClean="0"/>
              <a:t>Generating multi-GeV </a:t>
            </a:r>
            <a:r>
              <a:rPr lang="en-US" sz="1200" i="1" dirty="0"/>
              <a:t>electron bunches using single stage laser </a:t>
            </a:r>
            <a:r>
              <a:rPr lang="en-US" sz="1200" i="1" dirty="0" smtClean="0"/>
              <a:t>wakefield </a:t>
            </a:r>
            <a:r>
              <a:rPr lang="en-US" sz="1200" i="1" dirty="0"/>
              <a:t>acceleration in a </a:t>
            </a:r>
            <a:r>
              <a:rPr lang="en-US" sz="1200" i="1" dirty="0" smtClean="0"/>
              <a:t>3D nonlinear regime”, </a:t>
            </a:r>
            <a:r>
              <a:rPr lang="en-US" sz="1200" i="1" dirty="0"/>
              <a:t>Phys. Rev. ST </a:t>
            </a:r>
            <a:r>
              <a:rPr lang="en-US" sz="1200" i="1" dirty="0" err="1"/>
              <a:t>Accel</a:t>
            </a:r>
            <a:r>
              <a:rPr lang="en-US" sz="1200" i="1" dirty="0"/>
              <a:t>. Beams, </a:t>
            </a:r>
            <a:r>
              <a:rPr lang="en-US" sz="1200" i="1" dirty="0" smtClean="0"/>
              <a:t>10, 061301 (2007)</a:t>
            </a:r>
            <a:endParaRPr lang="en-US" sz="1200" i="1" dirty="0"/>
          </a:p>
        </p:txBody>
      </p:sp>
      <p:sp>
        <p:nvSpPr>
          <p:cNvPr id="6" name="Oval 5"/>
          <p:cNvSpPr/>
          <p:nvPr/>
        </p:nvSpPr>
        <p:spPr>
          <a:xfrm>
            <a:off x="7315200" y="4585855"/>
            <a:ext cx="290945" cy="24621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756072" y="3451575"/>
            <a:ext cx="290945" cy="24621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7606145" y="4019276"/>
            <a:ext cx="1995055" cy="65586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5" idx="1"/>
          </p:cNvCxnSpPr>
          <p:nvPr/>
        </p:nvCxnSpPr>
        <p:spPr>
          <a:xfrm flipH="1" flipV="1">
            <a:off x="9060990" y="3594834"/>
            <a:ext cx="540210" cy="42612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601200" y="3697794"/>
            <a:ext cx="1079186" cy="646331"/>
          </a:xfrm>
          <a:prstGeom prst="rect">
            <a:avLst/>
          </a:prstGeom>
          <a:noFill/>
        </p:spPr>
        <p:txBody>
          <a:bodyPr wrap="square" rtlCol="0">
            <a:spAutoFit/>
          </a:bodyPr>
          <a:lstStyle/>
          <a:p>
            <a:r>
              <a:rPr lang="en-US" dirty="0" smtClean="0">
                <a:solidFill>
                  <a:srgbClr val="FFC000"/>
                </a:solidFill>
              </a:rPr>
              <a:t>External guiding</a:t>
            </a:r>
            <a:endParaRPr lang="en-US" dirty="0">
              <a:solidFill>
                <a:srgbClr val="FFC000"/>
              </a:solidFill>
            </a:endParaRPr>
          </a:p>
        </p:txBody>
      </p:sp>
    </p:spTree>
    <p:extLst>
      <p:ext uri="{BB962C8B-B14F-4D97-AF65-F5344CB8AC3E}">
        <p14:creationId xmlns:p14="http://schemas.microsoft.com/office/powerpoint/2010/main" val="25562931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Outline of the lecture</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a:off x="431999" y="1548000"/>
            <a:ext cx="8322534" cy="4967640"/>
          </a:xfrm>
          <a:prstGeom prst="rect">
            <a:avLst/>
          </a:prstGeom>
          <a:noFill/>
          <a:ln>
            <a:noFill/>
          </a:ln>
        </p:spPr>
        <p:txBody>
          <a:bodyPr lIns="0" tIns="0" rIns="0" bIns="0" anchor="ctr"/>
          <a:lstStyle/>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Why do we need compact accelerators?</a:t>
            </a: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Laser Wakefield Acceleration</a:t>
            </a:r>
          </a:p>
          <a:p>
            <a:pPr marL="216000" indent="-215640">
              <a:lnSpc>
                <a:spcPct val="100000"/>
              </a:lnSpc>
              <a:buClr>
                <a:srgbClr val="000000"/>
              </a:buClr>
              <a:buFont typeface="Arial"/>
              <a:buChar char="•"/>
            </a:pPr>
            <a:endParaRPr lang="cs-CZ" sz="2400" b="0" strike="noStrike" spc="-1" dirty="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State of the art</a:t>
            </a:r>
          </a:p>
          <a:p>
            <a:pPr marL="216000" indent="-215640">
              <a:lnSpc>
                <a:spcPct val="100000"/>
              </a:lnSpc>
              <a:buClr>
                <a:srgbClr val="000000"/>
              </a:buClr>
              <a:buFont typeface="Arial"/>
              <a:buChar char="•"/>
            </a:pPr>
            <a:endParaRPr lang="en-US" sz="2400" spc="-1" dirty="0" smtClean="0">
              <a:solidFill>
                <a:srgbClr val="000000"/>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spc="-1" dirty="0" smtClean="0">
                <a:solidFill>
                  <a:schemeClr val="bg1">
                    <a:lumMod val="85000"/>
                  </a:schemeClr>
                </a:solidFill>
                <a:uFill>
                  <a:solidFill>
                    <a:srgbClr val="FFFFFF"/>
                  </a:solidFill>
                </a:uFill>
                <a:latin typeface="Verdana"/>
              </a:rPr>
              <a:t>Future Directions</a:t>
            </a:r>
          </a:p>
          <a:p>
            <a:pPr marL="216000" indent="-215640">
              <a:lnSpc>
                <a:spcPct val="100000"/>
              </a:lnSpc>
              <a:buClr>
                <a:srgbClr val="000000"/>
              </a:buClr>
              <a:buFont typeface="Arial"/>
              <a:buChar char="•"/>
            </a:pPr>
            <a:endParaRPr lang="en-US" sz="2400" b="0" strike="noStrike" spc="-1" dirty="0" smtClean="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The Electron Acceleration program at ELI-Beamlines</a:t>
            </a:r>
            <a:endParaRPr lang="cs-CZ" sz="2400" b="0" strike="noStrike" spc="-1" dirty="0">
              <a:solidFill>
                <a:schemeClr val="bg1">
                  <a:lumMod val="85000"/>
                </a:schemeClr>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11</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232931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Highest electron energy</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12</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509325"/>
            <a:ext cx="10236200" cy="461665"/>
          </a:xfrm>
          <a:prstGeom prst="rect">
            <a:avLst/>
          </a:prstGeom>
          <a:noFill/>
        </p:spPr>
        <p:txBody>
          <a:bodyPr wrap="square" rtlCol="0">
            <a:spAutoFit/>
          </a:bodyPr>
          <a:lstStyle/>
          <a:p>
            <a:r>
              <a:rPr lang="en-US" sz="1200" i="1" dirty="0"/>
              <a:t>[1] A. J. </a:t>
            </a:r>
            <a:r>
              <a:rPr lang="en-US" sz="1200" i="1" dirty="0" err="1"/>
              <a:t>Gonsalves</a:t>
            </a:r>
            <a:r>
              <a:rPr lang="en-US" sz="1200" i="1" dirty="0"/>
              <a:t> et al., “</a:t>
            </a:r>
            <a:r>
              <a:rPr lang="en-US" sz="1200" i="1" dirty="0" err="1"/>
              <a:t>Petawatt</a:t>
            </a:r>
            <a:r>
              <a:rPr lang="en-US" sz="1200" i="1" dirty="0"/>
              <a:t> Laser Guiding and Electron Beam Acceleration to 8 </a:t>
            </a:r>
            <a:r>
              <a:rPr lang="en-US" sz="1200" i="1" dirty="0" smtClean="0"/>
              <a:t>GeV in </a:t>
            </a:r>
            <a:r>
              <a:rPr lang="en-US" sz="1200" i="1" dirty="0"/>
              <a:t>a Laser-Heated Capillary Discharge Waveguide</a:t>
            </a:r>
            <a:r>
              <a:rPr lang="en-US" sz="1200" i="1" dirty="0" smtClean="0"/>
              <a:t>”, Phys. Rev. Lett. 122, 084801 (2019)</a:t>
            </a:r>
            <a:endParaRPr lang="en-US" sz="1200" i="1" dirty="0"/>
          </a:p>
        </p:txBody>
      </p:sp>
      <p:sp>
        <p:nvSpPr>
          <p:cNvPr id="16" name="TextBox 15"/>
          <p:cNvSpPr txBox="1"/>
          <p:nvPr/>
        </p:nvSpPr>
        <p:spPr>
          <a:xfrm>
            <a:off x="0" y="1462741"/>
            <a:ext cx="10666413" cy="307777"/>
          </a:xfrm>
          <a:prstGeom prst="rect">
            <a:avLst/>
          </a:prstGeom>
          <a:noFill/>
        </p:spPr>
        <p:txBody>
          <a:bodyPr wrap="square" rtlCol="0">
            <a:spAutoFit/>
          </a:bodyPr>
          <a:lstStyle/>
          <a:p>
            <a:r>
              <a:rPr lang="en-US" sz="1400" dirty="0" smtClean="0"/>
              <a:t>The highest electron energy ever achieved is 7.8 GeV by a 0.85 PW laser pulse externally guided [1]:</a:t>
            </a:r>
            <a:endParaRPr lang="en-US" sz="1400" dirty="0"/>
          </a:p>
        </p:txBody>
      </p:sp>
      <p:pic>
        <p:nvPicPr>
          <p:cNvPr id="4" name="Picture 3"/>
          <p:cNvPicPr>
            <a:picLocks noChangeAspect="1"/>
          </p:cNvPicPr>
          <p:nvPr/>
        </p:nvPicPr>
        <p:blipFill>
          <a:blip r:embed="rId3"/>
          <a:stretch>
            <a:fillRect/>
          </a:stretch>
        </p:blipFill>
        <p:spPr>
          <a:xfrm>
            <a:off x="1287265" y="1953487"/>
            <a:ext cx="7760103" cy="4203339"/>
          </a:xfrm>
          <a:prstGeom prst="rect">
            <a:avLst/>
          </a:prstGeom>
        </p:spPr>
      </p:pic>
    </p:spTree>
    <p:extLst>
      <p:ext uri="{BB962C8B-B14F-4D97-AF65-F5344CB8AC3E}">
        <p14:creationId xmlns:p14="http://schemas.microsoft.com/office/powerpoint/2010/main" val="36159226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Highest brightness beams</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13</a:t>
            </a:fld>
            <a:endParaRPr lang="en-US" sz="1400" spc="-1" dirty="0">
              <a:solidFill>
                <a:srgbClr val="000000"/>
              </a:solidFill>
              <a:uFill>
                <a:solidFill>
                  <a:srgbClr val="FFFFFF"/>
                </a:solidFill>
              </a:uFill>
              <a:latin typeface="Times New Roman"/>
            </a:endParaRPr>
          </a:p>
        </p:txBody>
      </p:sp>
      <p:sp>
        <p:nvSpPr>
          <p:cNvPr id="16" name="TextBox 15"/>
          <p:cNvSpPr txBox="1"/>
          <p:nvPr/>
        </p:nvSpPr>
        <p:spPr>
          <a:xfrm>
            <a:off x="0" y="1462741"/>
            <a:ext cx="10666413" cy="523220"/>
          </a:xfrm>
          <a:prstGeom prst="rect">
            <a:avLst/>
          </a:prstGeom>
          <a:noFill/>
        </p:spPr>
        <p:txBody>
          <a:bodyPr wrap="square" rtlCol="0">
            <a:spAutoFit/>
          </a:bodyPr>
          <a:lstStyle/>
          <a:p>
            <a:r>
              <a:rPr lang="en-US" sz="1400" dirty="0" smtClean="0"/>
              <a:t>Electron beams with brightness comparable with state-of-the-art LINAC have been produced by a 200 TW laser system by energy chirp control [1]:</a:t>
            </a:r>
            <a:endParaRPr lang="en-US" sz="1400" dirty="0"/>
          </a:p>
        </p:txBody>
      </p:sp>
      <p:sp>
        <p:nvSpPr>
          <p:cNvPr id="15" name="TextBox 14"/>
          <p:cNvSpPr txBox="1"/>
          <p:nvPr/>
        </p:nvSpPr>
        <p:spPr>
          <a:xfrm>
            <a:off x="160867" y="6509325"/>
            <a:ext cx="10236200" cy="461665"/>
          </a:xfrm>
          <a:prstGeom prst="rect">
            <a:avLst/>
          </a:prstGeom>
          <a:noFill/>
        </p:spPr>
        <p:txBody>
          <a:bodyPr wrap="square" rtlCol="0">
            <a:spAutoFit/>
          </a:bodyPr>
          <a:lstStyle/>
          <a:p>
            <a:r>
              <a:rPr lang="en-US" sz="1200" i="1" dirty="0"/>
              <a:t>[1] </a:t>
            </a:r>
            <a:r>
              <a:rPr lang="en-US" sz="1200" i="1" dirty="0" smtClean="0"/>
              <a:t>W. T. Wang et </a:t>
            </a:r>
            <a:r>
              <a:rPr lang="en-US" sz="1200" i="1" dirty="0"/>
              <a:t>al., “High-Brightness High-Energy Electron Beams from a Laser Wakefield Accelerator </a:t>
            </a:r>
            <a:r>
              <a:rPr lang="en-US" sz="1200" i="1" dirty="0" smtClean="0"/>
              <a:t>via Energy </a:t>
            </a:r>
            <a:r>
              <a:rPr lang="en-US" sz="1200" i="1" dirty="0"/>
              <a:t>Chirp </a:t>
            </a:r>
            <a:r>
              <a:rPr lang="en-US" sz="1200" i="1" dirty="0" smtClean="0"/>
              <a:t>Control”, Phys. Rev. Lett. 117, (2016)</a:t>
            </a:r>
            <a:endParaRPr lang="en-US" sz="1200" i="1" dirty="0"/>
          </a:p>
        </p:txBody>
      </p:sp>
      <p:pic>
        <p:nvPicPr>
          <p:cNvPr id="6" name="Picture 5"/>
          <p:cNvPicPr>
            <a:picLocks noChangeAspect="1"/>
          </p:cNvPicPr>
          <p:nvPr/>
        </p:nvPicPr>
        <p:blipFill>
          <a:blip r:embed="rId3"/>
          <a:stretch>
            <a:fillRect/>
          </a:stretch>
        </p:blipFill>
        <p:spPr>
          <a:xfrm>
            <a:off x="4524566" y="2660075"/>
            <a:ext cx="6048266" cy="2662016"/>
          </a:xfrm>
          <a:prstGeom prst="rect">
            <a:avLst/>
          </a:prstGeom>
        </p:spPr>
      </p:pic>
      <p:pic>
        <p:nvPicPr>
          <p:cNvPr id="4" name="Picture 3"/>
          <p:cNvPicPr>
            <a:picLocks noChangeAspect="1"/>
          </p:cNvPicPr>
          <p:nvPr/>
        </p:nvPicPr>
        <p:blipFill>
          <a:blip r:embed="rId4"/>
          <a:stretch>
            <a:fillRect/>
          </a:stretch>
        </p:blipFill>
        <p:spPr>
          <a:xfrm>
            <a:off x="395886" y="2660075"/>
            <a:ext cx="4125738" cy="2797204"/>
          </a:xfrm>
          <a:prstGeom prst="rect">
            <a:avLst/>
          </a:prstGeom>
        </p:spPr>
      </p:pic>
      <p:sp>
        <p:nvSpPr>
          <p:cNvPr id="13" name="Oval 12"/>
          <p:cNvSpPr/>
          <p:nvPr/>
        </p:nvSpPr>
        <p:spPr>
          <a:xfrm>
            <a:off x="395886" y="2660075"/>
            <a:ext cx="262205" cy="2078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585789" y="2689905"/>
            <a:ext cx="284084" cy="348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0545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Multi-Stage laser wakefield acceleration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14</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661724"/>
            <a:ext cx="10236200" cy="276999"/>
          </a:xfrm>
          <a:prstGeom prst="rect">
            <a:avLst/>
          </a:prstGeom>
          <a:noFill/>
        </p:spPr>
        <p:txBody>
          <a:bodyPr wrap="square" rtlCol="0">
            <a:spAutoFit/>
          </a:bodyPr>
          <a:lstStyle/>
          <a:p>
            <a:r>
              <a:rPr lang="en-US" sz="1200" i="1" dirty="0" smtClean="0"/>
              <a:t>[1] S. </a:t>
            </a:r>
            <a:r>
              <a:rPr lang="en-US" sz="1200" i="1" dirty="0"/>
              <a:t>Steinke et al., “Multistage coupling of independent laser-plasma accelerators</a:t>
            </a:r>
            <a:r>
              <a:rPr lang="en-US" sz="1200" i="1" dirty="0" smtClean="0"/>
              <a:t>”, Nature 530, 190 (2016)  </a:t>
            </a:r>
            <a:endParaRPr lang="en-US" sz="1200" i="1" dirty="0"/>
          </a:p>
        </p:txBody>
      </p:sp>
      <p:sp>
        <p:nvSpPr>
          <p:cNvPr id="16" name="TextBox 15"/>
          <p:cNvSpPr txBox="1"/>
          <p:nvPr/>
        </p:nvSpPr>
        <p:spPr>
          <a:xfrm>
            <a:off x="0" y="1462741"/>
            <a:ext cx="10666413" cy="523220"/>
          </a:xfrm>
          <a:prstGeom prst="rect">
            <a:avLst/>
          </a:prstGeom>
          <a:noFill/>
        </p:spPr>
        <p:txBody>
          <a:bodyPr wrap="square" rtlCol="0">
            <a:spAutoFit/>
          </a:bodyPr>
          <a:lstStyle/>
          <a:p>
            <a:r>
              <a:rPr lang="en-US" sz="1400" dirty="0" smtClean="0"/>
              <a:t>Dual stage electron acceleration has been demonstrated by transporting the beam with an active plasma lens between two gas targets [1]:</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79" y="2191094"/>
            <a:ext cx="8820150" cy="3695700"/>
          </a:xfrm>
          <a:prstGeom prst="rect">
            <a:avLst/>
          </a:prstGeom>
        </p:spPr>
      </p:pic>
    </p:spTree>
    <p:extLst>
      <p:ext uri="{BB962C8B-B14F-4D97-AF65-F5344CB8AC3E}">
        <p14:creationId xmlns:p14="http://schemas.microsoft.com/office/powerpoint/2010/main" val="25121442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000000"/>
                </a:solidFill>
                <a:uFill>
                  <a:solidFill>
                    <a:srgbClr val="FFFFFF"/>
                  </a:solidFill>
                </a:uFill>
                <a:latin typeface="Arial"/>
              </a:rPr>
              <a:t>Highest Repetition Rate</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15</a:t>
            </a:fld>
            <a:endParaRPr lang="en-US" sz="1400" spc="-1" dirty="0">
              <a:solidFill>
                <a:srgbClr val="000000"/>
              </a:solidFill>
              <a:uFill>
                <a:solidFill>
                  <a:srgbClr val="FFFFFF"/>
                </a:solidFill>
              </a:uFill>
              <a:latin typeface="Times New Roman"/>
            </a:endParaRPr>
          </a:p>
        </p:txBody>
      </p:sp>
      <p:sp>
        <p:nvSpPr>
          <p:cNvPr id="16" name="TextBox 15"/>
          <p:cNvSpPr txBox="1"/>
          <p:nvPr/>
        </p:nvSpPr>
        <p:spPr>
          <a:xfrm>
            <a:off x="0" y="1462741"/>
            <a:ext cx="10666413" cy="307777"/>
          </a:xfrm>
          <a:prstGeom prst="rect">
            <a:avLst/>
          </a:prstGeom>
          <a:noFill/>
        </p:spPr>
        <p:txBody>
          <a:bodyPr wrap="square" rtlCol="0">
            <a:spAutoFit/>
          </a:bodyPr>
          <a:lstStyle/>
          <a:p>
            <a:r>
              <a:rPr lang="en-US" sz="1400" dirty="0" smtClean="0"/>
              <a:t>Laser wakefield acceleration has been demonstrated with kHz laser pulses having 2.1 </a:t>
            </a:r>
            <a:r>
              <a:rPr lang="en-US" sz="1400" dirty="0" err="1" smtClean="0"/>
              <a:t>mJ</a:t>
            </a:r>
            <a:r>
              <a:rPr lang="en-US" sz="1400" dirty="0" smtClean="0"/>
              <a:t> energy and 3.4 fs time duration [1]:</a:t>
            </a:r>
            <a:endParaRPr lang="en-US" sz="1400" dirty="0"/>
          </a:p>
        </p:txBody>
      </p:sp>
      <p:sp>
        <p:nvSpPr>
          <p:cNvPr id="14" name="TextBox 13"/>
          <p:cNvSpPr txBox="1"/>
          <p:nvPr/>
        </p:nvSpPr>
        <p:spPr>
          <a:xfrm>
            <a:off x="160867" y="6467760"/>
            <a:ext cx="10236200" cy="461665"/>
          </a:xfrm>
          <a:prstGeom prst="rect">
            <a:avLst/>
          </a:prstGeom>
          <a:noFill/>
        </p:spPr>
        <p:txBody>
          <a:bodyPr wrap="square" rtlCol="0">
            <a:spAutoFit/>
          </a:bodyPr>
          <a:lstStyle/>
          <a:p>
            <a:r>
              <a:rPr lang="en-US" sz="1200" i="1" dirty="0" smtClean="0"/>
              <a:t>[1] D. </a:t>
            </a:r>
            <a:r>
              <a:rPr lang="en-US" sz="1200" i="1" dirty="0" err="1" smtClean="0"/>
              <a:t>Guenot</a:t>
            </a:r>
            <a:r>
              <a:rPr lang="en-US" sz="1200" i="1" dirty="0"/>
              <a:t> et al., “Relativistic electron beams driven by kHz single-cycle light pulses”, Nature Photonics 11, 293 (2017); J. Faure et al., “A review of recent progress on laser-plasma acceleration at </a:t>
            </a:r>
            <a:r>
              <a:rPr lang="en-US" sz="1200" i="1" dirty="0" smtClean="0"/>
              <a:t>kHz repetition </a:t>
            </a:r>
            <a:r>
              <a:rPr lang="en-US" sz="1200" i="1" dirty="0"/>
              <a:t>rate</a:t>
            </a:r>
            <a:r>
              <a:rPr lang="en-US" sz="1200" i="1" dirty="0" smtClean="0"/>
              <a:t>”, Plasma Phys. Control. Fusion 61, 014012 (2019)</a:t>
            </a:r>
            <a:endParaRPr lang="en-US" sz="1200" i="1" dirty="0"/>
          </a:p>
        </p:txBody>
      </p:sp>
      <p:pic>
        <p:nvPicPr>
          <p:cNvPr id="4" name="Picture 3"/>
          <p:cNvPicPr>
            <a:picLocks noChangeAspect="1"/>
          </p:cNvPicPr>
          <p:nvPr/>
        </p:nvPicPr>
        <p:blipFill>
          <a:blip r:embed="rId3"/>
          <a:stretch>
            <a:fillRect/>
          </a:stretch>
        </p:blipFill>
        <p:spPr>
          <a:xfrm>
            <a:off x="191912" y="2258558"/>
            <a:ext cx="1524206" cy="699750"/>
          </a:xfrm>
          <a:prstGeom prst="rect">
            <a:avLst/>
          </a:prstGeom>
        </p:spPr>
      </p:pic>
      <p:pic>
        <p:nvPicPr>
          <p:cNvPr id="6" name="Picture 5"/>
          <p:cNvPicPr>
            <a:picLocks noChangeAspect="1"/>
          </p:cNvPicPr>
          <p:nvPr/>
        </p:nvPicPr>
        <p:blipFill>
          <a:blip r:embed="rId4"/>
          <a:stretch>
            <a:fillRect/>
          </a:stretch>
        </p:blipFill>
        <p:spPr>
          <a:xfrm>
            <a:off x="1808018" y="1883619"/>
            <a:ext cx="8380404" cy="1449629"/>
          </a:xfrm>
          <a:prstGeom prst="rect">
            <a:avLst/>
          </a:prstGeom>
        </p:spPr>
      </p:pic>
      <p:pic>
        <p:nvPicPr>
          <p:cNvPr id="13" name="Picture 12"/>
          <p:cNvPicPr>
            <a:picLocks noChangeAspect="1"/>
          </p:cNvPicPr>
          <p:nvPr/>
        </p:nvPicPr>
        <p:blipFill>
          <a:blip r:embed="rId5"/>
          <a:stretch>
            <a:fillRect/>
          </a:stretch>
        </p:blipFill>
        <p:spPr>
          <a:xfrm>
            <a:off x="1168941" y="3315473"/>
            <a:ext cx="2627129" cy="3087237"/>
          </a:xfrm>
          <a:prstGeom prst="rect">
            <a:avLst/>
          </a:prstGeom>
        </p:spPr>
      </p:pic>
      <p:pic>
        <p:nvPicPr>
          <p:cNvPr id="15" name="Picture 14"/>
          <p:cNvPicPr>
            <a:picLocks noChangeAspect="1"/>
          </p:cNvPicPr>
          <p:nvPr/>
        </p:nvPicPr>
        <p:blipFill>
          <a:blip r:embed="rId6"/>
          <a:stretch>
            <a:fillRect/>
          </a:stretch>
        </p:blipFill>
        <p:spPr>
          <a:xfrm>
            <a:off x="5272754" y="3398298"/>
            <a:ext cx="4620820" cy="2844910"/>
          </a:xfrm>
          <a:prstGeom prst="rect">
            <a:avLst/>
          </a:prstGeom>
        </p:spPr>
      </p:pic>
    </p:spTree>
    <p:extLst>
      <p:ext uri="{BB962C8B-B14F-4D97-AF65-F5344CB8AC3E}">
        <p14:creationId xmlns:p14="http://schemas.microsoft.com/office/powerpoint/2010/main" val="10369303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Outline of the lecture</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a:off x="431999" y="1548000"/>
            <a:ext cx="8915201" cy="4967640"/>
          </a:xfrm>
          <a:prstGeom prst="rect">
            <a:avLst/>
          </a:prstGeom>
          <a:noFill/>
          <a:ln>
            <a:noFill/>
          </a:ln>
        </p:spPr>
        <p:txBody>
          <a:bodyPr lIns="0" tIns="0" rIns="0" bIns="0" anchor="ctr"/>
          <a:lstStyle/>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Why do we need compact accelerators?</a:t>
            </a: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Laser Wakefield Acceleration</a:t>
            </a: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State of the art</a:t>
            </a:r>
          </a:p>
          <a:p>
            <a:pPr marL="216000" indent="-215640">
              <a:lnSpc>
                <a:spcPct val="100000"/>
              </a:lnSpc>
              <a:buClr>
                <a:srgbClr val="000000"/>
              </a:buClr>
              <a:buFont typeface="Arial"/>
              <a:buChar char="•"/>
            </a:pPr>
            <a:endParaRPr lang="en-US" sz="2400" spc="-1" dirty="0" smtClean="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spc="-1" dirty="0" smtClean="0">
                <a:solidFill>
                  <a:srgbClr val="000000"/>
                </a:solidFill>
                <a:uFill>
                  <a:solidFill>
                    <a:srgbClr val="FFFFFF"/>
                  </a:solidFill>
                </a:uFill>
                <a:latin typeface="Verdana"/>
              </a:rPr>
              <a:t>Future Directions</a:t>
            </a:r>
          </a:p>
          <a:p>
            <a:pPr marL="216000" indent="-215640">
              <a:lnSpc>
                <a:spcPct val="100000"/>
              </a:lnSpc>
              <a:buClr>
                <a:srgbClr val="000000"/>
              </a:buClr>
              <a:buFont typeface="Arial"/>
              <a:buChar char="•"/>
            </a:pPr>
            <a:endParaRPr lang="en-US" sz="2400" b="0" strike="noStrike" spc="-1" dirty="0" smtClean="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The Electron Acceleration program at ELI-Beamlines</a:t>
            </a:r>
            <a:endParaRPr lang="cs-CZ" sz="2400" b="0" strike="noStrike" spc="-1" dirty="0">
              <a:solidFill>
                <a:schemeClr val="bg1">
                  <a:lumMod val="85000"/>
                </a:schemeClr>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16</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559084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Two-color injection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17</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613232"/>
            <a:ext cx="10236200" cy="276999"/>
          </a:xfrm>
          <a:prstGeom prst="rect">
            <a:avLst/>
          </a:prstGeom>
          <a:noFill/>
        </p:spPr>
        <p:txBody>
          <a:bodyPr wrap="square" rtlCol="0">
            <a:spAutoFit/>
          </a:bodyPr>
          <a:lstStyle/>
          <a:p>
            <a:r>
              <a:rPr lang="en-US" sz="1200" i="1" dirty="0" smtClean="0"/>
              <a:t>[1] L.-L. </a:t>
            </a:r>
            <a:r>
              <a:rPr lang="en-US" sz="1200" i="1" dirty="0"/>
              <a:t>Yu et al., “Two-Color Laser-Ionization Injection</a:t>
            </a:r>
            <a:r>
              <a:rPr lang="en-US" sz="1200" i="1" dirty="0" smtClean="0"/>
              <a:t>” Phys. Rev. Lett. 112, 125001 (2014)</a:t>
            </a:r>
            <a:endParaRPr lang="en-US" sz="1200" i="1" dirty="0"/>
          </a:p>
        </p:txBody>
      </p:sp>
      <p:sp>
        <p:nvSpPr>
          <p:cNvPr id="16" name="TextBox 15"/>
          <p:cNvSpPr txBox="1"/>
          <p:nvPr/>
        </p:nvSpPr>
        <p:spPr>
          <a:xfrm>
            <a:off x="0" y="1462741"/>
            <a:ext cx="10666413" cy="523220"/>
          </a:xfrm>
          <a:prstGeom prst="rect">
            <a:avLst/>
          </a:prstGeom>
          <a:noFill/>
        </p:spPr>
        <p:txBody>
          <a:bodyPr wrap="square" rtlCol="0">
            <a:spAutoFit/>
          </a:bodyPr>
          <a:lstStyle/>
          <a:p>
            <a:r>
              <a:rPr lang="en-US" sz="1400" dirty="0" smtClean="0"/>
              <a:t>A new method has been proposed to generate ultra-low emittance electron beams based on the combination of two laser pulses having very different wavelength [1]:</a:t>
            </a:r>
            <a:endParaRPr lang="en-US" sz="1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13" y="2777296"/>
            <a:ext cx="4089509" cy="327978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219" y="2594238"/>
            <a:ext cx="3727089" cy="3227659"/>
          </a:xfrm>
          <a:prstGeom prst="rect">
            <a:avLst/>
          </a:prstGeom>
        </p:spPr>
      </p:pic>
    </p:spTree>
    <p:extLst>
      <p:ext uri="{BB962C8B-B14F-4D97-AF65-F5344CB8AC3E}">
        <p14:creationId xmlns:p14="http://schemas.microsoft.com/office/powerpoint/2010/main" val="30162944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Laser-based </a:t>
            </a:r>
            <a:r>
              <a:rPr lang="en-US" sz="3200" spc="-1" dirty="0" err="1" smtClean="0">
                <a:solidFill>
                  <a:srgbClr val="666666"/>
                </a:solidFill>
                <a:uFill>
                  <a:solidFill>
                    <a:srgbClr val="FFFFFF"/>
                  </a:solidFill>
                </a:uFill>
                <a:latin typeface="Verdana"/>
              </a:rPr>
              <a:t>TeV</a:t>
            </a:r>
            <a:r>
              <a:rPr lang="en-US" sz="3200" spc="-1" dirty="0" smtClean="0">
                <a:solidFill>
                  <a:srgbClr val="666666"/>
                </a:solidFill>
                <a:uFill>
                  <a:solidFill>
                    <a:srgbClr val="FFFFFF"/>
                  </a:solidFill>
                </a:uFill>
                <a:latin typeface="Verdana"/>
              </a:rPr>
              <a:t> collider</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18</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273796"/>
            <a:ext cx="10236200" cy="461665"/>
          </a:xfrm>
          <a:prstGeom prst="rect">
            <a:avLst/>
          </a:prstGeom>
          <a:noFill/>
        </p:spPr>
        <p:txBody>
          <a:bodyPr wrap="square" rtlCol="0">
            <a:spAutoFit/>
          </a:bodyPr>
          <a:lstStyle/>
          <a:p>
            <a:r>
              <a:rPr lang="en-US" sz="1200" i="1" dirty="0" smtClean="0"/>
              <a:t>[1] W. </a:t>
            </a:r>
            <a:r>
              <a:rPr lang="en-US" sz="1200" i="1" dirty="0" err="1" smtClean="0"/>
              <a:t>Leemans</a:t>
            </a:r>
            <a:r>
              <a:rPr lang="en-US" sz="1200" i="1" dirty="0" smtClean="0"/>
              <a:t> and E. </a:t>
            </a:r>
            <a:r>
              <a:rPr lang="en-US" sz="1200" i="1" dirty="0" err="1" smtClean="0"/>
              <a:t>Esarey</a:t>
            </a:r>
            <a:r>
              <a:rPr lang="en-US" sz="1200" i="1" dirty="0"/>
              <a:t>, “Laser-driven plasma-wave electron accelerators</a:t>
            </a:r>
            <a:r>
              <a:rPr lang="en-US" sz="1200" i="1" dirty="0" smtClean="0"/>
              <a:t>”, Physics Today 62, 3, 44 (2009); C. B. </a:t>
            </a:r>
            <a:r>
              <a:rPr lang="en-US" sz="1200" i="1" dirty="0"/>
              <a:t>Schroeder et al., “Physics considerations for laser-plasma linear colliders</a:t>
            </a:r>
            <a:r>
              <a:rPr lang="en-US" sz="1200" i="1" dirty="0" smtClean="0"/>
              <a:t>”, Phys. Rev. STAB 13, 101301 (2010) </a:t>
            </a:r>
            <a:endParaRPr lang="en-US" sz="1200" i="1" dirty="0"/>
          </a:p>
        </p:txBody>
      </p:sp>
      <p:sp>
        <p:nvSpPr>
          <p:cNvPr id="16" name="TextBox 15"/>
          <p:cNvSpPr txBox="1"/>
          <p:nvPr/>
        </p:nvSpPr>
        <p:spPr>
          <a:xfrm>
            <a:off x="0" y="1462741"/>
            <a:ext cx="10666413" cy="307777"/>
          </a:xfrm>
          <a:prstGeom prst="rect">
            <a:avLst/>
          </a:prstGeom>
          <a:noFill/>
        </p:spPr>
        <p:txBody>
          <a:bodyPr wrap="square" rtlCol="0">
            <a:spAutoFit/>
          </a:bodyPr>
          <a:lstStyle/>
          <a:p>
            <a:r>
              <a:rPr lang="en-US" sz="1400" dirty="0" smtClean="0"/>
              <a:t>Physical considerations about a possible future </a:t>
            </a:r>
            <a:r>
              <a:rPr lang="en-US" sz="1400" dirty="0" err="1" smtClean="0"/>
              <a:t>TeV</a:t>
            </a:r>
            <a:r>
              <a:rPr lang="en-US" sz="1400" dirty="0" smtClean="0"/>
              <a:t> electron-positron collider have been done [1]:</a:t>
            </a:r>
            <a:endParaRPr lang="en-US" sz="1400" dirty="0"/>
          </a:p>
        </p:txBody>
      </p:sp>
      <p:pic>
        <p:nvPicPr>
          <p:cNvPr id="4" name="Picture 3"/>
          <p:cNvPicPr>
            <a:picLocks noChangeAspect="1"/>
          </p:cNvPicPr>
          <p:nvPr/>
        </p:nvPicPr>
        <p:blipFill>
          <a:blip r:embed="rId3"/>
          <a:stretch>
            <a:fillRect/>
          </a:stretch>
        </p:blipFill>
        <p:spPr>
          <a:xfrm>
            <a:off x="160867" y="2099062"/>
            <a:ext cx="7058891" cy="3781305"/>
          </a:xfrm>
          <a:prstGeom prst="rect">
            <a:avLst/>
          </a:prstGeom>
        </p:spPr>
      </p:pic>
      <p:pic>
        <p:nvPicPr>
          <p:cNvPr id="6" name="Picture 5"/>
          <p:cNvPicPr>
            <a:picLocks noChangeAspect="1"/>
          </p:cNvPicPr>
          <p:nvPr/>
        </p:nvPicPr>
        <p:blipFill>
          <a:blip r:embed="rId4"/>
          <a:stretch>
            <a:fillRect/>
          </a:stretch>
        </p:blipFill>
        <p:spPr>
          <a:xfrm>
            <a:off x="7384473" y="1985961"/>
            <a:ext cx="3158524" cy="4160176"/>
          </a:xfrm>
          <a:prstGeom prst="rect">
            <a:avLst/>
          </a:prstGeom>
        </p:spPr>
      </p:pic>
    </p:spTree>
    <p:extLst>
      <p:ext uri="{BB962C8B-B14F-4D97-AF65-F5344CB8AC3E}">
        <p14:creationId xmlns:p14="http://schemas.microsoft.com/office/powerpoint/2010/main" val="6758323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Laser-driven XFEL</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19</a:t>
            </a:fld>
            <a:endParaRPr lang="en-US" sz="1400" spc="-1" dirty="0">
              <a:solidFill>
                <a:srgbClr val="000000"/>
              </a:solidFill>
              <a:uFill>
                <a:solidFill>
                  <a:srgbClr val="FFFFFF"/>
                </a:solidFill>
              </a:uFill>
              <a:latin typeface="Times New Roman"/>
            </a:endParaRPr>
          </a:p>
        </p:txBody>
      </p:sp>
      <p:sp>
        <p:nvSpPr>
          <p:cNvPr id="16" name="TextBox 15"/>
          <p:cNvSpPr txBox="1"/>
          <p:nvPr/>
        </p:nvSpPr>
        <p:spPr>
          <a:xfrm>
            <a:off x="0" y="1462741"/>
            <a:ext cx="10666413" cy="307777"/>
          </a:xfrm>
          <a:prstGeom prst="rect">
            <a:avLst/>
          </a:prstGeom>
          <a:noFill/>
        </p:spPr>
        <p:txBody>
          <a:bodyPr wrap="square" rtlCol="0">
            <a:spAutoFit/>
          </a:bodyPr>
          <a:lstStyle/>
          <a:p>
            <a:r>
              <a:rPr lang="en-US" sz="1400" dirty="0" smtClean="0"/>
              <a:t>Compact Free electron laser might be possible by using laser wakefield acceleration [1]:</a:t>
            </a:r>
            <a:endParaRPr lang="en-US" sz="1400" dirty="0"/>
          </a:p>
        </p:txBody>
      </p:sp>
      <p:pic>
        <p:nvPicPr>
          <p:cNvPr id="1026" name="Picture 2" descr="Fi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 y="1883619"/>
            <a:ext cx="6232003" cy="42169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4654" y="6320489"/>
            <a:ext cx="10236200" cy="461665"/>
          </a:xfrm>
          <a:prstGeom prst="rect">
            <a:avLst/>
          </a:prstGeom>
          <a:noFill/>
        </p:spPr>
        <p:txBody>
          <a:bodyPr wrap="square" rtlCol="0">
            <a:spAutoFit/>
          </a:bodyPr>
          <a:lstStyle/>
          <a:p>
            <a:r>
              <a:rPr lang="en-US" sz="1200" i="1" dirty="0" smtClean="0"/>
              <a:t>[1] </a:t>
            </a:r>
            <a:r>
              <a:rPr lang="en-US" sz="1200" i="1" dirty="0"/>
              <a:t>A. Maier et al., “Demonstration Scheme for a Laser-Plasma-Driven Free-Electron Laser”, Phys. Rev. X 2, 031019 (2012); T. Andre et al., “Control of laser plasma accelerated electrons for light sources</a:t>
            </a:r>
            <a:r>
              <a:rPr lang="en-US" sz="1200" i="1" dirty="0" smtClean="0"/>
              <a:t>”, Nat. </a:t>
            </a:r>
            <a:r>
              <a:rPr lang="en-US" sz="1200" i="1" dirty="0" err="1" smtClean="0"/>
              <a:t>Commun</a:t>
            </a:r>
            <a:r>
              <a:rPr lang="en-US" sz="1200" i="1" dirty="0" smtClean="0"/>
              <a:t>. 9, 1334 (2018) </a:t>
            </a:r>
            <a:endParaRPr lang="en-US" sz="1200" i="1" dirty="0"/>
          </a:p>
        </p:txBody>
      </p:sp>
      <p:pic>
        <p:nvPicPr>
          <p:cNvPr id="18" name="Bild 6" descr="ScreenHunter_135 May. 17 12.02"/>
          <p:cNvPicPr/>
          <p:nvPr/>
        </p:nvPicPr>
        <p:blipFill>
          <a:blip r:embed="rId4">
            <a:extLst>
              <a:ext uri="{28A0092B-C50C-407E-A947-70E740481C1C}">
                <a14:useLocalDpi xmlns:a14="http://schemas.microsoft.com/office/drawing/2010/main" val="0"/>
              </a:ext>
            </a:extLst>
          </a:blip>
          <a:srcRect/>
          <a:stretch>
            <a:fillRect/>
          </a:stretch>
        </p:blipFill>
        <p:spPr bwMode="auto">
          <a:xfrm>
            <a:off x="6888208" y="2412916"/>
            <a:ext cx="3502646" cy="2359975"/>
          </a:xfrm>
          <a:prstGeom prst="rect">
            <a:avLst/>
          </a:prstGeom>
          <a:noFill/>
          <a:ln>
            <a:noFill/>
          </a:ln>
        </p:spPr>
      </p:pic>
    </p:spTree>
    <p:extLst>
      <p:ext uri="{BB962C8B-B14F-4D97-AF65-F5344CB8AC3E}">
        <p14:creationId xmlns:p14="http://schemas.microsoft.com/office/powerpoint/2010/main" val="20682275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Outline of the lecture</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a:off x="431999" y="1548000"/>
            <a:ext cx="9203068" cy="4967640"/>
          </a:xfrm>
          <a:prstGeom prst="rect">
            <a:avLst/>
          </a:prstGeom>
          <a:noFill/>
          <a:ln>
            <a:noFill/>
          </a:ln>
        </p:spPr>
        <p:txBody>
          <a:bodyPr lIns="0" tIns="0" rIns="0" bIns="0" anchor="ctr"/>
          <a:lstStyle/>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Why do we need compact accelerators?</a:t>
            </a:r>
          </a:p>
          <a:p>
            <a:pPr marL="216000" indent="-215640">
              <a:lnSpc>
                <a:spcPct val="100000"/>
              </a:lnSpc>
              <a:buClr>
                <a:srgbClr val="000000"/>
              </a:buClr>
              <a:buFont typeface="Arial"/>
              <a:buChar char="•"/>
            </a:pPr>
            <a:endParaRPr lang="cs-CZ" sz="2400" b="0" strike="noStrike" spc="-1" dirty="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Laser Wakefield Acceleration</a:t>
            </a:r>
          </a:p>
          <a:p>
            <a:pPr marL="216000" indent="-215640">
              <a:lnSpc>
                <a:spcPct val="100000"/>
              </a:lnSpc>
              <a:buClr>
                <a:srgbClr val="000000"/>
              </a:buClr>
              <a:buFont typeface="Arial"/>
              <a:buChar char="•"/>
            </a:pPr>
            <a:endParaRPr lang="cs-CZ" sz="2400" b="0" strike="noStrike" spc="-1" dirty="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State of the art</a:t>
            </a:r>
          </a:p>
          <a:p>
            <a:pPr marL="216000" indent="-215640">
              <a:lnSpc>
                <a:spcPct val="100000"/>
              </a:lnSpc>
              <a:buClr>
                <a:srgbClr val="000000"/>
              </a:buClr>
              <a:buFont typeface="Arial"/>
              <a:buChar char="•"/>
            </a:pPr>
            <a:endParaRPr lang="en-US" sz="2400" spc="-1" dirty="0" smtClean="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spc="-1" dirty="0" smtClean="0">
                <a:solidFill>
                  <a:srgbClr val="000000"/>
                </a:solidFill>
                <a:uFill>
                  <a:solidFill>
                    <a:srgbClr val="FFFFFF"/>
                  </a:solidFill>
                </a:uFill>
                <a:latin typeface="Verdana"/>
              </a:rPr>
              <a:t>Future Directions</a:t>
            </a:r>
          </a:p>
          <a:p>
            <a:pPr marL="216000" indent="-215640">
              <a:lnSpc>
                <a:spcPct val="100000"/>
              </a:lnSpc>
              <a:buClr>
                <a:srgbClr val="000000"/>
              </a:buClr>
              <a:buFont typeface="Arial"/>
              <a:buChar char="•"/>
            </a:pPr>
            <a:endParaRPr lang="en-US" sz="2400" b="0" strike="noStrike" spc="-1" dirty="0" smtClean="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The Electron Acceleration program at ELI-Beamlines</a:t>
            </a:r>
            <a:endParaRPr lang="cs-CZ" sz="2400" b="0" strike="noStrike" spc="-1" dirty="0">
              <a:solidFill>
                <a:srgbClr val="000000"/>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a:t>
            </a:fld>
            <a:endParaRPr lang="en-US" sz="1400"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Fundamental Science</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20</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273796"/>
            <a:ext cx="10236200" cy="646331"/>
          </a:xfrm>
          <a:prstGeom prst="rect">
            <a:avLst/>
          </a:prstGeom>
          <a:noFill/>
        </p:spPr>
        <p:txBody>
          <a:bodyPr wrap="square" rtlCol="0">
            <a:spAutoFit/>
          </a:bodyPr>
          <a:lstStyle/>
          <a:p>
            <a:r>
              <a:rPr lang="en-US" sz="1200" i="1" dirty="0" smtClean="0"/>
              <a:t>[1] G. A. </a:t>
            </a:r>
            <a:r>
              <a:rPr lang="en-US" sz="1200" i="1" dirty="0" err="1" smtClean="0"/>
              <a:t>Mourou</a:t>
            </a:r>
            <a:r>
              <a:rPr lang="en-US" sz="1200" i="1" dirty="0" smtClean="0"/>
              <a:t>, T. Tajima and S. </a:t>
            </a:r>
            <a:r>
              <a:rPr lang="en-US" sz="1200" i="1" dirty="0"/>
              <a:t>V. Bulanov, “Optics in the relativistic regime”, Rev. Mod. Phys. 78,309 (2006); M. </a:t>
            </a:r>
            <a:r>
              <a:rPr lang="en-US" sz="1200" i="1" dirty="0" err="1"/>
              <a:t>Marklund</a:t>
            </a:r>
            <a:r>
              <a:rPr lang="en-US" sz="1200" i="1" dirty="0"/>
              <a:t> and P. M. Shukla, “Nonlinear collective effects in photon-photon and photon-plasma interactions”, Rev. Mod. Phys. 78, 591 (2006); A. Di Piazza et al., “Extremely high-intensity laser interactions with fundamental quantum systems</a:t>
            </a:r>
            <a:r>
              <a:rPr lang="en-US" sz="1200" i="1" dirty="0" smtClean="0"/>
              <a:t>”, Rev</a:t>
            </a:r>
            <a:r>
              <a:rPr lang="en-US" sz="1200" i="1" dirty="0"/>
              <a:t>. Mod. Phys. </a:t>
            </a:r>
            <a:r>
              <a:rPr lang="en-US" sz="1200" i="1" dirty="0" smtClean="0"/>
              <a:t>84, 1177 (2012</a:t>
            </a:r>
            <a:r>
              <a:rPr lang="en-US" sz="1200" i="1" dirty="0"/>
              <a:t>)</a:t>
            </a:r>
            <a:endParaRPr lang="en-US" sz="1200" i="1" dirty="0"/>
          </a:p>
        </p:txBody>
      </p:sp>
      <p:sp>
        <p:nvSpPr>
          <p:cNvPr id="16" name="TextBox 15"/>
          <p:cNvSpPr txBox="1"/>
          <p:nvPr/>
        </p:nvSpPr>
        <p:spPr>
          <a:xfrm>
            <a:off x="0" y="1462741"/>
            <a:ext cx="10666413" cy="2031325"/>
          </a:xfrm>
          <a:prstGeom prst="rect">
            <a:avLst/>
          </a:prstGeom>
          <a:noFill/>
        </p:spPr>
        <p:txBody>
          <a:bodyPr wrap="square" rtlCol="0">
            <a:spAutoFit/>
          </a:bodyPr>
          <a:lstStyle/>
          <a:p>
            <a:r>
              <a:rPr lang="en-US" sz="1400" dirty="0" smtClean="0"/>
              <a:t>Laser wakefield acceleration can be used to study fundamental aspects of the nature [1]. </a:t>
            </a:r>
            <a:r>
              <a:rPr lang="en-US" sz="1400" dirty="0"/>
              <a:t>One of the most important predictions of QED is the possibility of transforming light into </a:t>
            </a:r>
            <a:r>
              <a:rPr lang="en-US" sz="1400" dirty="0" smtClean="0"/>
              <a:t>matter. Shortly </a:t>
            </a:r>
            <a:r>
              <a:rPr lang="en-US" sz="1400" dirty="0"/>
              <a:t>after the realization of the laser in 1960, theoreticians started to study possibilities for the creation of </a:t>
            </a:r>
            <a:r>
              <a:rPr lang="en-US" sz="1400" dirty="0" smtClean="0"/>
              <a:t>e</a:t>
            </a:r>
            <a:r>
              <a:rPr lang="en-US" sz="1400" baseline="30000" dirty="0" smtClean="0"/>
              <a:t>+</a:t>
            </a:r>
            <a:r>
              <a:rPr lang="en-US" sz="1400" dirty="0" smtClean="0"/>
              <a:t>-e</a:t>
            </a:r>
            <a:r>
              <a:rPr lang="en-US" sz="1400" baseline="30000" dirty="0" smtClean="0"/>
              <a:t>-</a:t>
            </a:r>
            <a:r>
              <a:rPr lang="en-US" sz="1400" dirty="0" smtClean="0"/>
              <a:t> </a:t>
            </a:r>
            <a:r>
              <a:rPr lang="en-US" sz="1400" dirty="0"/>
              <a:t>pairs from vacuum by very strong laser </a:t>
            </a:r>
            <a:r>
              <a:rPr lang="en-US" sz="1400" dirty="0" smtClean="0"/>
              <a:t>fields. </a:t>
            </a:r>
            <a:r>
              <a:rPr lang="en-US" sz="1400" dirty="0"/>
              <a:t>Because of constraints from energy-momentum conservation, a single plane-wave laser field cannot create pairs from vacuum, no matter how intense it is. </a:t>
            </a:r>
            <a:r>
              <a:rPr lang="en-US" sz="1400" dirty="0" smtClean="0"/>
              <a:t>Thus</a:t>
            </a:r>
            <a:r>
              <a:rPr lang="en-US" sz="1400" dirty="0"/>
              <a:t>, an additional source of energy is therefore required to trigger the process of pair production in a plane wave. There are essentially three different </a:t>
            </a:r>
            <a:r>
              <a:rPr lang="en-US" sz="1400" dirty="0" smtClean="0"/>
              <a:t>possibilities:</a:t>
            </a:r>
          </a:p>
          <a:p>
            <a:pPr marL="400050" indent="-400050">
              <a:buAutoNum type="romanLcParenBoth"/>
            </a:pPr>
            <a:r>
              <a:rPr lang="en-US" sz="1400" dirty="0" smtClean="0"/>
              <a:t>pair </a:t>
            </a:r>
            <a:r>
              <a:rPr lang="en-US" sz="1400" dirty="0"/>
              <a:t>production by a high-energy photon propagating in a strong laser field (multiphoton </a:t>
            </a:r>
            <a:r>
              <a:rPr lang="en-US" sz="1400" dirty="0" err="1"/>
              <a:t>Breit</a:t>
            </a:r>
            <a:r>
              <a:rPr lang="en-US" sz="1400" dirty="0"/>
              <a:t>-Wheeler pair production), </a:t>
            </a:r>
            <a:endParaRPr lang="en-US" sz="1400" dirty="0" smtClean="0"/>
          </a:p>
          <a:p>
            <a:pPr marL="400050" indent="-400050">
              <a:buAutoNum type="romanLcParenBoth"/>
            </a:pPr>
            <a:r>
              <a:rPr lang="en-US" sz="1400" dirty="0" smtClean="0"/>
              <a:t>pair </a:t>
            </a:r>
            <a:r>
              <a:rPr lang="en-US" sz="1400" dirty="0"/>
              <a:t>production by a Coulomb field in the presence of a strong laser field, </a:t>
            </a:r>
            <a:endParaRPr lang="en-US" sz="1400" dirty="0" smtClean="0"/>
          </a:p>
          <a:p>
            <a:pPr marL="400050" indent="-400050">
              <a:buAutoNum type="romanLcParenBoth"/>
            </a:pPr>
            <a:r>
              <a:rPr lang="en-US" sz="1400" dirty="0" smtClean="0"/>
              <a:t>pair </a:t>
            </a:r>
            <a:r>
              <a:rPr lang="en-US" sz="1400" dirty="0"/>
              <a:t>production by two </a:t>
            </a:r>
            <a:r>
              <a:rPr lang="en-US" sz="1400" dirty="0" err="1"/>
              <a:t>counterpropagating</a:t>
            </a:r>
            <a:r>
              <a:rPr lang="en-US" sz="1400" dirty="0"/>
              <a:t> strong laser beams forming a standing light wave.</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90" y="4405454"/>
            <a:ext cx="4882413" cy="9569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708" y="3511736"/>
            <a:ext cx="4038601" cy="2633168"/>
          </a:xfrm>
          <a:prstGeom prst="rect">
            <a:avLst/>
          </a:prstGeom>
        </p:spPr>
      </p:pic>
    </p:spTree>
    <p:extLst>
      <p:ext uri="{BB962C8B-B14F-4D97-AF65-F5344CB8AC3E}">
        <p14:creationId xmlns:p14="http://schemas.microsoft.com/office/powerpoint/2010/main" val="6036070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029691" y="270000"/>
            <a:ext cx="8229949"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Dense matter inspection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21</a:t>
            </a:fld>
            <a:endParaRPr lang="en-US" sz="1400" spc="-1" dirty="0">
              <a:solidFill>
                <a:srgbClr val="000000"/>
              </a:solidFill>
              <a:uFill>
                <a:solidFill>
                  <a:srgbClr val="FFFFFF"/>
                </a:solidFill>
              </a:uFill>
              <a:latin typeface="Times New Roman"/>
            </a:endParaRPr>
          </a:p>
        </p:txBody>
      </p:sp>
      <p:sp>
        <p:nvSpPr>
          <p:cNvPr id="16" name="TextBox 15"/>
          <p:cNvSpPr txBox="1"/>
          <p:nvPr/>
        </p:nvSpPr>
        <p:spPr>
          <a:xfrm>
            <a:off x="0" y="1462741"/>
            <a:ext cx="10666413" cy="307777"/>
          </a:xfrm>
          <a:prstGeom prst="rect">
            <a:avLst/>
          </a:prstGeom>
          <a:noFill/>
        </p:spPr>
        <p:txBody>
          <a:bodyPr wrap="square" rtlCol="0">
            <a:spAutoFit/>
          </a:bodyPr>
          <a:lstStyle/>
          <a:p>
            <a:r>
              <a:rPr lang="en-US" sz="1400" dirty="0" smtClean="0"/>
              <a:t>Laser wakefield accelerators are currently studied as a source for inspecting very thick objects (Non Destructive Testing):</a:t>
            </a:r>
            <a:endParaRPr lang="en-US" sz="1400" dirty="0"/>
          </a:p>
        </p:txBody>
      </p:sp>
      <p:sp>
        <p:nvSpPr>
          <p:cNvPr id="15" name="TextBox 14"/>
          <p:cNvSpPr txBox="1"/>
          <p:nvPr/>
        </p:nvSpPr>
        <p:spPr>
          <a:xfrm>
            <a:off x="7487152" y="2952503"/>
            <a:ext cx="2848339" cy="461665"/>
          </a:xfrm>
          <a:prstGeom prst="rect">
            <a:avLst/>
          </a:prstGeom>
          <a:noFill/>
          <a:ln>
            <a:solidFill>
              <a:schemeClr val="tx1"/>
            </a:solidFill>
          </a:ln>
        </p:spPr>
        <p:txBody>
          <a:bodyPr wrap="square" rtlCol="0">
            <a:spAutoFit/>
          </a:bodyPr>
          <a:lstStyle/>
          <a:p>
            <a:r>
              <a:rPr lang="en-US" sz="1200" dirty="0" smtClean="0"/>
              <a:t>Slide </a:t>
            </a:r>
            <a:r>
              <a:rPr lang="en-US" sz="1200" dirty="0"/>
              <a:t>from </a:t>
            </a:r>
            <a:r>
              <a:rPr lang="en-US" sz="1200" dirty="0" smtClean="0"/>
              <a:t>Prof. V. </a:t>
            </a:r>
            <a:r>
              <a:rPr lang="en-US" sz="1200" dirty="0" err="1" smtClean="0"/>
              <a:t>Malka</a:t>
            </a:r>
            <a:r>
              <a:rPr lang="en-US" sz="1200" dirty="0" smtClean="0"/>
              <a:t> talk at IPAC 2013 at Shanghai (China)</a:t>
            </a:r>
            <a:endParaRPr lang="en-US" sz="1200" dirty="0"/>
          </a:p>
        </p:txBody>
      </p:sp>
      <p:sp>
        <p:nvSpPr>
          <p:cNvPr id="6" name="Oval 5"/>
          <p:cNvSpPr/>
          <p:nvPr/>
        </p:nvSpPr>
        <p:spPr>
          <a:xfrm>
            <a:off x="48491" y="5659582"/>
            <a:ext cx="297873" cy="2662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197427" y="1894932"/>
            <a:ext cx="7130398" cy="4918467"/>
          </a:xfrm>
          <a:prstGeom prst="rect">
            <a:avLst/>
          </a:prstGeom>
        </p:spPr>
      </p:pic>
    </p:spTree>
    <p:extLst>
      <p:ext uri="{BB962C8B-B14F-4D97-AF65-F5344CB8AC3E}">
        <p14:creationId xmlns:p14="http://schemas.microsoft.com/office/powerpoint/2010/main" val="2002350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Very high energy electron therapy</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22</a:t>
            </a:fld>
            <a:endParaRPr lang="en-US" sz="1400" spc="-1" dirty="0">
              <a:solidFill>
                <a:srgbClr val="000000"/>
              </a:solidFill>
              <a:uFill>
                <a:solidFill>
                  <a:srgbClr val="FFFFFF"/>
                </a:solidFill>
              </a:uFill>
              <a:latin typeface="Times New Roman"/>
            </a:endParaRPr>
          </a:p>
        </p:txBody>
      </p:sp>
      <p:sp>
        <p:nvSpPr>
          <p:cNvPr id="16" name="TextBox 15"/>
          <p:cNvSpPr txBox="1"/>
          <p:nvPr/>
        </p:nvSpPr>
        <p:spPr>
          <a:xfrm>
            <a:off x="0" y="1453443"/>
            <a:ext cx="10666413" cy="307777"/>
          </a:xfrm>
          <a:prstGeom prst="rect">
            <a:avLst/>
          </a:prstGeom>
          <a:noFill/>
        </p:spPr>
        <p:txBody>
          <a:bodyPr wrap="square" rtlCol="0">
            <a:spAutoFit/>
          </a:bodyPr>
          <a:lstStyle/>
          <a:p>
            <a:r>
              <a:rPr lang="en-US" sz="1400" dirty="0" smtClean="0"/>
              <a:t>Laser wakefield accelerated electron beams are currently studied for being used in VHEE radiotherapy:</a:t>
            </a:r>
            <a:endParaRPr lang="en-US" sz="1400" dirty="0"/>
          </a:p>
        </p:txBody>
      </p:sp>
      <p:pic>
        <p:nvPicPr>
          <p:cNvPr id="2" name="Picture 1"/>
          <p:cNvPicPr>
            <a:picLocks noChangeAspect="1"/>
          </p:cNvPicPr>
          <p:nvPr/>
        </p:nvPicPr>
        <p:blipFill>
          <a:blip r:embed="rId3"/>
          <a:stretch>
            <a:fillRect/>
          </a:stretch>
        </p:blipFill>
        <p:spPr>
          <a:xfrm>
            <a:off x="112376" y="2053803"/>
            <a:ext cx="5180060" cy="3520604"/>
          </a:xfrm>
          <a:prstGeom prst="rect">
            <a:avLst/>
          </a:prstGeom>
        </p:spPr>
      </p:pic>
      <p:sp>
        <p:nvSpPr>
          <p:cNvPr id="13" name="TextBox 12"/>
          <p:cNvSpPr txBox="1"/>
          <p:nvPr/>
        </p:nvSpPr>
        <p:spPr>
          <a:xfrm>
            <a:off x="1176406" y="5678210"/>
            <a:ext cx="2848339" cy="461665"/>
          </a:xfrm>
          <a:prstGeom prst="rect">
            <a:avLst/>
          </a:prstGeom>
          <a:noFill/>
          <a:ln>
            <a:solidFill>
              <a:schemeClr val="tx1"/>
            </a:solidFill>
          </a:ln>
        </p:spPr>
        <p:txBody>
          <a:bodyPr wrap="square" rtlCol="0">
            <a:spAutoFit/>
          </a:bodyPr>
          <a:lstStyle/>
          <a:p>
            <a:r>
              <a:rPr lang="en-US" sz="1200" dirty="0" smtClean="0"/>
              <a:t>Slide </a:t>
            </a:r>
            <a:r>
              <a:rPr lang="en-US" sz="1200" dirty="0"/>
              <a:t>from </a:t>
            </a:r>
            <a:r>
              <a:rPr lang="en-US" sz="1200" dirty="0" smtClean="0"/>
              <a:t>Prof. V. </a:t>
            </a:r>
            <a:r>
              <a:rPr lang="en-US" sz="1200" dirty="0" err="1" smtClean="0"/>
              <a:t>Malka</a:t>
            </a:r>
            <a:r>
              <a:rPr lang="en-US" sz="1200" dirty="0" smtClean="0"/>
              <a:t> talk at IPAC 2013 at Shanghai (China)</a:t>
            </a:r>
            <a:endParaRPr lang="en-US" sz="1200" dirty="0"/>
          </a:p>
        </p:txBody>
      </p:sp>
      <p:pic>
        <p:nvPicPr>
          <p:cNvPr id="14" name="Picture 13"/>
          <p:cNvPicPr>
            <a:picLocks noChangeAspect="1"/>
          </p:cNvPicPr>
          <p:nvPr/>
        </p:nvPicPr>
        <p:blipFill>
          <a:blip r:embed="rId4"/>
          <a:stretch>
            <a:fillRect/>
          </a:stretch>
        </p:blipFill>
        <p:spPr>
          <a:xfrm>
            <a:off x="5877920" y="1957956"/>
            <a:ext cx="4635517" cy="3549139"/>
          </a:xfrm>
          <a:prstGeom prst="rect">
            <a:avLst/>
          </a:prstGeom>
          <a:ln>
            <a:solidFill>
              <a:schemeClr val="tx1"/>
            </a:solidFill>
          </a:ln>
        </p:spPr>
      </p:pic>
      <p:sp>
        <p:nvSpPr>
          <p:cNvPr id="15" name="TextBox 14"/>
          <p:cNvSpPr txBox="1"/>
          <p:nvPr/>
        </p:nvSpPr>
        <p:spPr>
          <a:xfrm>
            <a:off x="5877920" y="5678209"/>
            <a:ext cx="4686171" cy="646331"/>
          </a:xfrm>
          <a:prstGeom prst="rect">
            <a:avLst/>
          </a:prstGeom>
          <a:noFill/>
          <a:ln>
            <a:solidFill>
              <a:schemeClr val="tx1"/>
            </a:solidFill>
          </a:ln>
        </p:spPr>
        <p:txBody>
          <a:bodyPr wrap="square" rtlCol="0">
            <a:spAutoFit/>
          </a:bodyPr>
          <a:lstStyle/>
          <a:p>
            <a:r>
              <a:rPr lang="en-US" sz="1200" dirty="0" smtClean="0"/>
              <a:t>G. Grittani, T. </a:t>
            </a:r>
            <a:r>
              <a:rPr lang="en-US" sz="1200" dirty="0"/>
              <a:t>Levato, C. Lazzarini &amp; G. </a:t>
            </a:r>
            <a:r>
              <a:rPr lang="en-US" sz="1200" dirty="0" err="1"/>
              <a:t>Korn</a:t>
            </a:r>
            <a:r>
              <a:rPr lang="en-US" sz="1200" dirty="0"/>
              <a:t>, “Device and method for high dose per pulse radiotherapy with real time imaging”, patent WO2017211331A1</a:t>
            </a:r>
            <a:endParaRPr lang="en-US" sz="1200" dirty="0"/>
          </a:p>
        </p:txBody>
      </p:sp>
    </p:spTree>
    <p:extLst>
      <p:ext uri="{BB962C8B-B14F-4D97-AF65-F5344CB8AC3E}">
        <p14:creationId xmlns:p14="http://schemas.microsoft.com/office/powerpoint/2010/main" val="317689508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Outline of the lecture</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a:off x="431999" y="1548000"/>
            <a:ext cx="8424134" cy="4967640"/>
          </a:xfrm>
          <a:prstGeom prst="rect">
            <a:avLst/>
          </a:prstGeom>
          <a:noFill/>
          <a:ln>
            <a:noFill/>
          </a:ln>
        </p:spPr>
        <p:txBody>
          <a:bodyPr lIns="0" tIns="0" rIns="0" bIns="0" anchor="ctr"/>
          <a:lstStyle/>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Why do we need compact accelerators?</a:t>
            </a: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Laser Wakefield Acceleration</a:t>
            </a: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chemeClr val="bg1">
                    <a:lumMod val="85000"/>
                  </a:schemeClr>
                </a:solidFill>
                <a:uFill>
                  <a:solidFill>
                    <a:srgbClr val="FFFFFF"/>
                  </a:solidFill>
                </a:uFill>
                <a:latin typeface="Verdana"/>
              </a:rPr>
              <a:t>State of the art</a:t>
            </a:r>
          </a:p>
          <a:p>
            <a:pPr marL="216000" indent="-215640">
              <a:lnSpc>
                <a:spcPct val="100000"/>
              </a:lnSpc>
              <a:buClr>
                <a:srgbClr val="000000"/>
              </a:buClr>
              <a:buFont typeface="Arial"/>
              <a:buChar char="•"/>
            </a:pPr>
            <a:endParaRPr lang="en-US" sz="2400" spc="-1" dirty="0" smtClean="0">
              <a:solidFill>
                <a:schemeClr val="bg1">
                  <a:lumMod val="85000"/>
                </a:schemeClr>
              </a:solidFill>
              <a:uFill>
                <a:solidFill>
                  <a:srgbClr val="FFFFFF"/>
                </a:solidFill>
              </a:uFill>
              <a:latin typeface="Verdana"/>
            </a:endParaRPr>
          </a:p>
          <a:p>
            <a:pPr marL="216000" indent="-215640">
              <a:lnSpc>
                <a:spcPct val="100000"/>
              </a:lnSpc>
              <a:buClr>
                <a:srgbClr val="000000"/>
              </a:buClr>
              <a:buFont typeface="Arial"/>
              <a:buChar char="•"/>
            </a:pPr>
            <a:r>
              <a:rPr lang="en-US" sz="2400" spc="-1" dirty="0" smtClean="0">
                <a:solidFill>
                  <a:schemeClr val="bg1">
                    <a:lumMod val="85000"/>
                  </a:schemeClr>
                </a:solidFill>
                <a:uFill>
                  <a:solidFill>
                    <a:srgbClr val="FFFFFF"/>
                  </a:solidFill>
                </a:uFill>
                <a:latin typeface="Verdana"/>
              </a:rPr>
              <a:t>Future Directions</a:t>
            </a:r>
          </a:p>
          <a:p>
            <a:pPr marL="216000" indent="-215640">
              <a:lnSpc>
                <a:spcPct val="100000"/>
              </a:lnSpc>
              <a:buClr>
                <a:srgbClr val="000000"/>
              </a:buClr>
              <a:buFont typeface="Arial"/>
              <a:buChar char="•"/>
            </a:pPr>
            <a:endParaRPr lang="en-US" sz="2400" b="0" strike="noStrike" spc="-1" dirty="0" smtClean="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The Electron Acceleration program at ELI-Beamlines</a:t>
            </a:r>
            <a:endParaRPr lang="cs-CZ" sz="2400" b="0" strike="noStrike" spc="-1" dirty="0">
              <a:solidFill>
                <a:srgbClr val="000000"/>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23</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57575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The </a:t>
            </a:r>
            <a:r>
              <a:rPr lang="en-US" sz="3200" spc="-1" dirty="0" smtClean="0">
                <a:solidFill>
                  <a:srgbClr val="666666"/>
                </a:solidFill>
                <a:uFill>
                  <a:solidFill>
                    <a:srgbClr val="FFFFFF"/>
                  </a:solidFill>
                </a:uFill>
                <a:latin typeface="Verdana"/>
              </a:rPr>
              <a:t>high energy electron beamline [1]</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24</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440051"/>
            <a:ext cx="10236200" cy="276999"/>
          </a:xfrm>
          <a:prstGeom prst="rect">
            <a:avLst/>
          </a:prstGeom>
          <a:noFill/>
        </p:spPr>
        <p:txBody>
          <a:bodyPr wrap="square" rtlCol="0">
            <a:spAutoFit/>
          </a:bodyPr>
          <a:lstStyle/>
          <a:p>
            <a:r>
              <a:rPr lang="en-US" sz="1200" i="1" dirty="0" smtClean="0"/>
              <a:t>[1] </a:t>
            </a:r>
            <a:r>
              <a:rPr lang="en-US" sz="1200" i="1" dirty="0"/>
              <a:t>T. Levato et al., “HELL: High-Energy Electrons by Laser Light, </a:t>
            </a:r>
            <a:r>
              <a:rPr lang="en-US" sz="1200" i="1" dirty="0" smtClean="0"/>
              <a:t>a User-Oriented Experimental Platform at ELI Beamlines”, Appl. Sci. 8, 1565 (2018)</a:t>
            </a:r>
            <a:endParaRPr lang="en-US" sz="1200" i="1" dirty="0"/>
          </a:p>
        </p:txBody>
      </p:sp>
      <p:pic>
        <p:nvPicPr>
          <p:cNvPr id="4" name="Picture 3"/>
          <p:cNvPicPr>
            <a:picLocks noChangeAspect="1"/>
          </p:cNvPicPr>
          <p:nvPr/>
        </p:nvPicPr>
        <p:blipFill>
          <a:blip r:embed="rId3"/>
          <a:stretch>
            <a:fillRect/>
          </a:stretch>
        </p:blipFill>
        <p:spPr>
          <a:xfrm>
            <a:off x="158721" y="2507238"/>
            <a:ext cx="4917811" cy="2798405"/>
          </a:xfrm>
          <a:prstGeom prst="rect">
            <a:avLst/>
          </a:prstGeom>
        </p:spPr>
      </p:pic>
      <p:pic>
        <p:nvPicPr>
          <p:cNvPr id="6" name="Picture 5"/>
          <p:cNvPicPr>
            <a:picLocks noChangeAspect="1"/>
          </p:cNvPicPr>
          <p:nvPr/>
        </p:nvPicPr>
        <p:blipFill>
          <a:blip r:embed="rId4"/>
          <a:stretch>
            <a:fillRect/>
          </a:stretch>
        </p:blipFill>
        <p:spPr>
          <a:xfrm>
            <a:off x="5272754" y="2507239"/>
            <a:ext cx="5312981" cy="2798404"/>
          </a:xfrm>
          <a:prstGeom prst="rect">
            <a:avLst/>
          </a:prstGeom>
        </p:spPr>
      </p:pic>
    </p:spTree>
    <p:extLst>
      <p:ext uri="{BB962C8B-B14F-4D97-AF65-F5344CB8AC3E}">
        <p14:creationId xmlns:p14="http://schemas.microsoft.com/office/powerpoint/2010/main" val="4538227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First electron beams with L3 laser</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25</a:t>
            </a:fld>
            <a:endParaRPr lang="en-US" sz="1400" spc="-1" dirty="0">
              <a:solidFill>
                <a:srgbClr val="000000"/>
              </a:solidFill>
              <a:uFill>
                <a:solidFill>
                  <a:srgbClr val="FFFFFF"/>
                </a:solidFill>
              </a:uFill>
              <a:latin typeface="Times New Roman"/>
            </a:endParaRPr>
          </a:p>
        </p:txBody>
      </p:sp>
      <p:pic>
        <p:nvPicPr>
          <p:cNvPr id="13" name="Picture 12"/>
          <p:cNvPicPr>
            <a:picLocks noChangeAspect="1"/>
          </p:cNvPicPr>
          <p:nvPr/>
        </p:nvPicPr>
        <p:blipFill>
          <a:blip r:embed="rId3"/>
          <a:stretch>
            <a:fillRect/>
          </a:stretch>
        </p:blipFill>
        <p:spPr>
          <a:xfrm>
            <a:off x="889379" y="1453443"/>
            <a:ext cx="8766749" cy="4828262"/>
          </a:xfrm>
          <a:prstGeom prst="rect">
            <a:avLst/>
          </a:prstGeom>
        </p:spPr>
      </p:pic>
    </p:spTree>
    <p:extLst>
      <p:ext uri="{BB962C8B-B14F-4D97-AF65-F5344CB8AC3E}">
        <p14:creationId xmlns:p14="http://schemas.microsoft.com/office/powerpoint/2010/main" val="10168804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Shape 1"/>
          <p:cNvSpPr txBox="1"/>
          <p:nvPr/>
        </p:nvSpPr>
        <p:spPr>
          <a:xfrm>
            <a:off x="432000" y="3960000"/>
            <a:ext cx="5471640" cy="359640"/>
          </a:xfrm>
          <a:prstGeom prst="rect">
            <a:avLst/>
          </a:prstGeom>
          <a:noFill/>
          <a:ln>
            <a:noFill/>
          </a:ln>
        </p:spPr>
        <p:txBody>
          <a:bodyPr lIns="0" tIns="0" rIns="0" bIns="0" anchor="ctr"/>
          <a:lstStyle/>
          <a:p>
            <a:pPr>
              <a:lnSpc>
                <a:spcPct val="100000"/>
              </a:lnSpc>
            </a:pPr>
            <a:endParaRPr lang="en-US" sz="3200" b="0" strike="noStrike" spc="-1" dirty="0">
              <a:solidFill>
                <a:srgbClr val="000000"/>
              </a:solidFill>
              <a:uFill>
                <a:solidFill>
                  <a:srgbClr val="FFFFFF"/>
                </a:solidFill>
              </a:uFill>
              <a:latin typeface="Arial"/>
            </a:endParaRPr>
          </a:p>
        </p:txBody>
      </p:sp>
      <p:sp>
        <p:nvSpPr>
          <p:cNvPr id="245" name="TextShape 2"/>
          <p:cNvSpPr txBox="1"/>
          <p:nvPr/>
        </p:nvSpPr>
        <p:spPr>
          <a:xfrm>
            <a:off x="432000" y="2592000"/>
            <a:ext cx="5471640" cy="1331640"/>
          </a:xfrm>
          <a:prstGeom prst="rect">
            <a:avLst/>
          </a:prstGeom>
          <a:noFill/>
          <a:ln>
            <a:noFill/>
          </a:ln>
        </p:spPr>
        <p:txBody>
          <a:bodyPr lIns="0" tIns="0" rIns="0" bIns="0"/>
          <a:lstStyle/>
          <a:p>
            <a:pPr>
              <a:lnSpc>
                <a:spcPct val="100000"/>
              </a:lnSpc>
            </a:pPr>
            <a:r>
              <a:rPr lang="cs-CZ" sz="3200" b="0" strike="noStrike" spc="-1" dirty="0">
                <a:solidFill>
                  <a:srgbClr val="666666"/>
                </a:solidFill>
                <a:uFill>
                  <a:solidFill>
                    <a:srgbClr val="FFFFFF"/>
                  </a:solidFill>
                </a:uFill>
                <a:latin typeface="Verdana"/>
              </a:rPr>
              <a:t>Thank you
for your attention!</a:t>
            </a:r>
            <a:endParaRPr lang="cs-CZ" sz="3200" b="0" strike="noStrike" spc="-1" dirty="0">
              <a:solidFill>
                <a:srgbClr val="000000"/>
              </a:solidFill>
              <a:uFill>
                <a:solidFill>
                  <a:srgbClr val="FFFFFF"/>
                </a:solidFill>
              </a:uFill>
              <a:latin typeface="Arial"/>
            </a:endParaRPr>
          </a:p>
        </p:txBody>
      </p:sp>
      <p:sp>
        <p:nvSpPr>
          <p:cNvPr id="246" name="TextShape 3"/>
          <p:cNvSpPr txBox="1"/>
          <p:nvPr/>
        </p:nvSpPr>
        <p:spPr>
          <a:xfrm>
            <a:off x="372733" y="4008960"/>
            <a:ext cx="5471640" cy="359640"/>
          </a:xfrm>
          <a:prstGeom prst="rect">
            <a:avLst/>
          </a:prstGeom>
          <a:noFill/>
          <a:ln>
            <a:noFill/>
          </a:ln>
        </p:spPr>
        <p:txBody>
          <a:bodyPr lIns="0" tIns="0" rIns="0" bIns="0"/>
          <a:lstStyle/>
          <a:p>
            <a:pPr>
              <a:lnSpc>
                <a:spcPct val="100000"/>
              </a:lnSpc>
            </a:pPr>
            <a:r>
              <a:rPr lang="en-US" sz="2000" spc="-1" dirty="0" smtClean="0">
                <a:solidFill>
                  <a:schemeClr val="bg1">
                    <a:lumMod val="50000"/>
                  </a:schemeClr>
                </a:solidFill>
                <a:uFill>
                  <a:solidFill>
                    <a:srgbClr val="FFFFFF"/>
                  </a:solidFill>
                </a:uFill>
                <a:latin typeface="Verdana"/>
                <a:hlinkClick r:id="rId2"/>
              </a:rPr>
              <a:t>Gabrielemaria.Grittani@eli-beams.eu</a:t>
            </a:r>
            <a:endParaRPr lang="en-US" sz="2000" spc="-1" dirty="0" smtClean="0">
              <a:solidFill>
                <a:schemeClr val="bg1">
                  <a:lumMod val="50000"/>
                </a:schemeClr>
              </a:solidFill>
              <a:uFill>
                <a:solidFill>
                  <a:srgbClr val="FFFFFF"/>
                </a:solidFill>
              </a:uFill>
              <a:latin typeface="Verdana"/>
            </a:endParaRPr>
          </a:p>
          <a:p>
            <a:pPr>
              <a:lnSpc>
                <a:spcPct val="100000"/>
              </a:lnSpc>
            </a:pPr>
            <a:r>
              <a:rPr lang="cs-CZ" sz="2400" b="0" strike="noStrike" spc="-1" dirty="0" smtClean="0">
                <a:solidFill>
                  <a:srgbClr val="666666"/>
                </a:solidFill>
                <a:uFill>
                  <a:solidFill>
                    <a:srgbClr val="FFFFFF"/>
                  </a:solidFill>
                </a:uFill>
                <a:latin typeface="Verdana"/>
              </a:rPr>
              <a:t> </a:t>
            </a:r>
            <a:endParaRPr lang="cs-CZ" sz="2400" b="0" strike="noStrike" spc="-1" dirty="0">
              <a:solidFill>
                <a:srgbClr val="000000"/>
              </a:solidFill>
              <a:uFill>
                <a:solidFill>
                  <a:srgbClr val="FFFFFF"/>
                </a:solidFill>
              </a:uFill>
              <a:latin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66" y="4563986"/>
            <a:ext cx="4107615" cy="215008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Outline of the lecture</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a:off x="431999" y="1548000"/>
            <a:ext cx="8601934" cy="4967640"/>
          </a:xfrm>
          <a:prstGeom prst="rect">
            <a:avLst/>
          </a:prstGeom>
          <a:noFill/>
          <a:ln>
            <a:noFill/>
          </a:ln>
        </p:spPr>
        <p:txBody>
          <a:bodyPr lIns="0" tIns="0" rIns="0" bIns="0" anchor="ctr"/>
          <a:lstStyle/>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Why do we need compact accelerators?</a:t>
            </a:r>
            <a:endParaRPr lang="en-US" sz="2400" b="0" strike="noStrike" spc="-1" dirty="0" smtClean="0">
              <a:solidFill>
                <a:schemeClr val="bg1">
                  <a:lumMod val="85000"/>
                </a:schemeClr>
              </a:solidFill>
              <a:uFill>
                <a:solidFill>
                  <a:srgbClr val="FFFFFF"/>
                </a:solidFill>
              </a:uFill>
              <a:latin typeface="Verdana"/>
            </a:endParaRP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Laser Wakefield Acceleration</a:t>
            </a:r>
          </a:p>
          <a:p>
            <a:pPr marL="216000" indent="-215640">
              <a:lnSpc>
                <a:spcPct val="100000"/>
              </a:lnSpc>
              <a:buClr>
                <a:srgbClr val="000000"/>
              </a:buClr>
              <a:buFont typeface="Arial"/>
              <a:buChar char="•"/>
            </a:pPr>
            <a:endParaRPr lang="cs-CZ" sz="2400" b="0" strike="noStrike" spc="-1" dirty="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State of the art</a:t>
            </a:r>
          </a:p>
          <a:p>
            <a:pPr marL="216000" indent="-215640">
              <a:lnSpc>
                <a:spcPct val="100000"/>
              </a:lnSpc>
              <a:buClr>
                <a:srgbClr val="000000"/>
              </a:buClr>
              <a:buFont typeface="Arial"/>
              <a:buChar char="•"/>
            </a:pPr>
            <a:endParaRPr lang="en-US" sz="2400" spc="-1" dirty="0" smtClean="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spc="-1" dirty="0" smtClean="0">
                <a:solidFill>
                  <a:schemeClr val="bg1">
                    <a:lumMod val="85000"/>
                  </a:schemeClr>
                </a:solidFill>
                <a:uFill>
                  <a:solidFill>
                    <a:srgbClr val="FFFFFF"/>
                  </a:solidFill>
                </a:uFill>
                <a:latin typeface="Verdana"/>
              </a:rPr>
              <a:t>Future Directions</a:t>
            </a:r>
          </a:p>
          <a:p>
            <a:pPr marL="216000" indent="-215640">
              <a:lnSpc>
                <a:spcPct val="100000"/>
              </a:lnSpc>
              <a:buClr>
                <a:srgbClr val="000000"/>
              </a:buClr>
              <a:buFont typeface="Arial"/>
              <a:buChar char="•"/>
            </a:pPr>
            <a:endParaRPr lang="en-US" sz="2400" b="0" strike="noStrike" spc="-1" dirty="0" smtClean="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The Electron Acceleration program at ELI-Beamlines</a:t>
            </a:r>
            <a:endParaRPr lang="cs-CZ" sz="2400" b="0" strike="noStrike" spc="-1" dirty="0">
              <a:solidFill>
                <a:schemeClr val="bg1">
                  <a:lumMod val="85000"/>
                </a:schemeClr>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3</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623878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Why do we need compact accelerators?</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rot="10800000" flipV="1">
            <a:off x="5405089" y="1885235"/>
            <a:ext cx="5080286" cy="1818557"/>
          </a:xfrm>
          <a:prstGeom prst="rect">
            <a:avLst/>
          </a:prstGeom>
          <a:noFill/>
          <a:ln>
            <a:noFill/>
          </a:ln>
        </p:spPr>
        <p:txBody>
          <a:bodyPr lIns="0" tIns="0" rIns="0" bIns="0" anchor="ctr"/>
          <a:lstStyle/>
          <a:p>
            <a:pPr marL="286110" indent="-285750">
              <a:lnSpc>
                <a:spcPct val="100000"/>
              </a:lnSpc>
              <a:buClr>
                <a:srgbClr val="000000"/>
              </a:buClr>
              <a:buFont typeface="Wingdings" panose="05000000000000000000" pitchFamily="2" charset="2"/>
              <a:buChar char="Ø"/>
            </a:pPr>
            <a:r>
              <a:rPr lang="en-US" spc="-1" dirty="0" smtClean="0">
                <a:solidFill>
                  <a:srgbClr val="000000"/>
                </a:solidFill>
                <a:uFill>
                  <a:solidFill>
                    <a:srgbClr val="FFFFFF"/>
                  </a:solidFill>
                </a:uFill>
                <a:latin typeface="Verdana"/>
              </a:rPr>
              <a:t>European XFEL, </a:t>
            </a:r>
            <a:r>
              <a:rPr lang="en-US" spc="-1" dirty="0" err="1" smtClean="0">
                <a:solidFill>
                  <a:srgbClr val="000000"/>
                </a:solidFill>
                <a:uFill>
                  <a:solidFill>
                    <a:srgbClr val="FFFFFF"/>
                  </a:solidFill>
                </a:uFill>
                <a:latin typeface="Verdana"/>
              </a:rPr>
              <a:t>Schenefeld</a:t>
            </a:r>
            <a:r>
              <a:rPr lang="en-US" spc="-1" dirty="0" smtClean="0">
                <a:solidFill>
                  <a:srgbClr val="000000"/>
                </a:solidFill>
                <a:uFill>
                  <a:solidFill>
                    <a:srgbClr val="FFFFFF"/>
                  </a:solidFill>
                </a:uFill>
                <a:latin typeface="Verdana"/>
              </a:rPr>
              <a:t>, Germany</a:t>
            </a:r>
            <a:endParaRPr lang="en-US" b="0" strike="noStrike" spc="-1" dirty="0" smtClean="0">
              <a:solidFill>
                <a:srgbClr val="000000"/>
              </a:solidFill>
              <a:uFill>
                <a:solidFill>
                  <a:srgbClr val="FFFFFF"/>
                </a:solidFill>
              </a:uFill>
              <a:latin typeface="Verdana"/>
            </a:endParaRPr>
          </a:p>
          <a:p>
            <a:pPr marL="360">
              <a:lnSpc>
                <a:spcPct val="100000"/>
              </a:lnSpc>
              <a:buClr>
                <a:srgbClr val="000000"/>
              </a:buClr>
            </a:pPr>
            <a:endParaRPr lang="cs-CZ" b="0" strike="noStrike" spc="-1" dirty="0">
              <a:solidFill>
                <a:srgbClr val="000000"/>
              </a:solidFill>
              <a:uFill>
                <a:solidFill>
                  <a:srgbClr val="FFFFFF"/>
                </a:solidFill>
              </a:uFill>
              <a:latin typeface="Verdana"/>
            </a:endParaRPr>
          </a:p>
          <a:p>
            <a:pPr marL="286110" indent="-285750">
              <a:lnSpc>
                <a:spcPct val="100000"/>
              </a:lnSpc>
              <a:buClr>
                <a:srgbClr val="000000"/>
              </a:buClr>
              <a:buFont typeface="Wingdings" panose="05000000000000000000" pitchFamily="2" charset="2"/>
              <a:buChar char="Ø"/>
            </a:pPr>
            <a:r>
              <a:rPr lang="en-US" spc="-1" dirty="0" smtClean="0">
                <a:solidFill>
                  <a:srgbClr val="000000"/>
                </a:solidFill>
                <a:uFill>
                  <a:solidFill>
                    <a:srgbClr val="FFFFFF"/>
                  </a:solidFill>
                </a:uFill>
                <a:latin typeface="Verdana"/>
              </a:rPr>
              <a:t>17.5 GeV, 1 </a:t>
            </a:r>
            <a:r>
              <a:rPr lang="en-US" spc="-1" dirty="0" err="1" smtClean="0">
                <a:solidFill>
                  <a:srgbClr val="000000"/>
                </a:solidFill>
                <a:uFill>
                  <a:solidFill>
                    <a:srgbClr val="FFFFFF"/>
                  </a:solidFill>
                </a:uFill>
                <a:latin typeface="Verdana"/>
              </a:rPr>
              <a:t>nC</a:t>
            </a:r>
            <a:r>
              <a:rPr lang="en-US" spc="-1" dirty="0" smtClean="0">
                <a:solidFill>
                  <a:srgbClr val="000000"/>
                </a:solidFill>
                <a:uFill>
                  <a:solidFill>
                    <a:srgbClr val="FFFFFF"/>
                  </a:solidFill>
                </a:uFill>
                <a:latin typeface="Verdana"/>
              </a:rPr>
              <a:t>/pulse, 3x10</a:t>
            </a:r>
            <a:r>
              <a:rPr lang="en-US" spc="-1" baseline="30000" dirty="0" smtClean="0">
                <a:solidFill>
                  <a:srgbClr val="000000"/>
                </a:solidFill>
                <a:uFill>
                  <a:solidFill>
                    <a:srgbClr val="FFFFFF"/>
                  </a:solidFill>
                </a:uFill>
                <a:latin typeface="Verdana"/>
              </a:rPr>
              <a:t>4</a:t>
            </a:r>
            <a:r>
              <a:rPr lang="en-US" spc="-1" dirty="0" smtClean="0">
                <a:solidFill>
                  <a:srgbClr val="000000"/>
                </a:solidFill>
                <a:uFill>
                  <a:solidFill>
                    <a:srgbClr val="FFFFFF"/>
                  </a:solidFill>
                </a:uFill>
                <a:latin typeface="Verdana"/>
              </a:rPr>
              <a:t> pulse/s</a:t>
            </a:r>
            <a:endParaRPr lang="en-US" b="0" strike="noStrike" spc="-1" dirty="0" smtClean="0">
              <a:solidFill>
                <a:srgbClr val="000000"/>
              </a:solidFill>
              <a:uFill>
                <a:solidFill>
                  <a:srgbClr val="FFFFFF"/>
                </a:solidFill>
              </a:uFill>
              <a:latin typeface="Verdana"/>
            </a:endParaRPr>
          </a:p>
          <a:p>
            <a:pPr marL="286110" indent="-285750">
              <a:lnSpc>
                <a:spcPct val="100000"/>
              </a:lnSpc>
              <a:buClr>
                <a:srgbClr val="000000"/>
              </a:buClr>
              <a:buFont typeface="Wingdings" panose="05000000000000000000" pitchFamily="2" charset="2"/>
              <a:buChar char="Ø"/>
            </a:pPr>
            <a:endParaRPr lang="en-US" spc="-1" dirty="0" smtClean="0">
              <a:solidFill>
                <a:srgbClr val="000000"/>
              </a:solidFill>
              <a:uFill>
                <a:solidFill>
                  <a:srgbClr val="FFFFFF"/>
                </a:solidFill>
              </a:uFill>
              <a:latin typeface="Verdana"/>
            </a:endParaRPr>
          </a:p>
          <a:p>
            <a:pPr marL="286110" indent="-285750">
              <a:buClr>
                <a:srgbClr val="000000"/>
              </a:buClr>
              <a:buFont typeface="Wingdings" panose="05000000000000000000" pitchFamily="2" charset="2"/>
              <a:buChar char="Ø"/>
            </a:pPr>
            <a:r>
              <a:rPr lang="en-US" b="1" spc="-1" dirty="0">
                <a:solidFill>
                  <a:srgbClr val="000000"/>
                </a:solidFill>
                <a:uFill>
                  <a:solidFill>
                    <a:srgbClr val="FFFFFF"/>
                  </a:solidFill>
                </a:uFill>
                <a:latin typeface="Verdana"/>
              </a:rPr>
              <a:t>3.4 km long, 1.25 B</a:t>
            </a:r>
            <a:r>
              <a:rPr lang="en-US" b="1" spc="-1" dirty="0" smtClean="0">
                <a:solidFill>
                  <a:srgbClr val="000000"/>
                </a:solidFill>
                <a:uFill>
                  <a:solidFill>
                    <a:srgbClr val="FFFFFF"/>
                  </a:solidFill>
                </a:uFill>
                <a:latin typeface="Verdana"/>
              </a:rPr>
              <a:t>€ </a:t>
            </a:r>
            <a:r>
              <a:rPr lang="en-US" spc="-1" dirty="0" smtClean="0">
                <a:solidFill>
                  <a:srgbClr val="000000"/>
                </a:solidFill>
                <a:uFill>
                  <a:solidFill>
                    <a:srgbClr val="FFFFFF"/>
                  </a:solidFill>
                </a:uFill>
                <a:latin typeface="Verdana"/>
              </a:rPr>
              <a:t>[1]</a:t>
            </a:r>
            <a:endParaRPr lang="en-US" spc="-1" dirty="0">
              <a:solidFill>
                <a:srgbClr val="000000"/>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4</a:t>
            </a:fld>
            <a:endParaRPr lang="en-US" sz="1400" spc="-1" dirty="0">
              <a:solidFill>
                <a:srgbClr val="000000"/>
              </a:solidFill>
              <a:uFill>
                <a:solidFill>
                  <a:srgbClr val="FFFFFF"/>
                </a:solidFill>
              </a:uFill>
              <a:latin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0" y="2058437"/>
            <a:ext cx="4820657" cy="1696157"/>
          </a:xfrm>
          <a:prstGeom prst="rect">
            <a:avLst/>
          </a:prstGeom>
        </p:spPr>
      </p:pic>
      <p:cxnSp>
        <p:nvCxnSpPr>
          <p:cNvPr id="5" name="Straight Arrow Connector 4"/>
          <p:cNvCxnSpPr/>
          <p:nvPr/>
        </p:nvCxnSpPr>
        <p:spPr>
          <a:xfrm>
            <a:off x="585695" y="2806447"/>
            <a:ext cx="3783106" cy="8964"/>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85683" y="2488698"/>
            <a:ext cx="1174377" cy="369332"/>
          </a:xfrm>
          <a:prstGeom prst="rect">
            <a:avLst/>
          </a:prstGeom>
          <a:noFill/>
        </p:spPr>
        <p:txBody>
          <a:bodyPr wrap="square" rtlCol="0">
            <a:spAutoFit/>
          </a:bodyPr>
          <a:lstStyle/>
          <a:p>
            <a:r>
              <a:rPr lang="en-US" dirty="0" smtClean="0">
                <a:solidFill>
                  <a:srgbClr val="FFFF00"/>
                </a:solidFill>
              </a:rPr>
              <a:t>3.4 km</a:t>
            </a:r>
            <a:endParaRPr lang="en-US" dirty="0">
              <a:solidFill>
                <a:srgbClr val="FFFF00"/>
              </a:solidFill>
            </a:endParaRPr>
          </a:p>
        </p:txBody>
      </p:sp>
      <p:sp>
        <p:nvSpPr>
          <p:cNvPr id="16" name="Rectangle 15"/>
          <p:cNvSpPr/>
          <p:nvPr/>
        </p:nvSpPr>
        <p:spPr>
          <a:xfrm>
            <a:off x="160867" y="1515533"/>
            <a:ext cx="10388600" cy="232833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8210" y="1575843"/>
            <a:ext cx="3985923" cy="369332"/>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FUNDAMENTAL SCIENCE</a:t>
            </a:r>
            <a:endParaRPr lang="en-US" b="1" dirty="0">
              <a:solidFill>
                <a:srgbClr val="FFC000"/>
              </a:solidFill>
              <a:effectLst>
                <a:outerShdw blurRad="38100" dist="38100" dir="2700000" algn="tl">
                  <a:srgbClr val="000000">
                    <a:alpha val="43137"/>
                  </a:srgbClr>
                </a:outerShdw>
              </a:effectLst>
            </a:endParaRPr>
          </a:p>
        </p:txBody>
      </p:sp>
      <p:sp>
        <p:nvSpPr>
          <p:cNvPr id="21" name="Rectangle 20"/>
          <p:cNvSpPr/>
          <p:nvPr/>
        </p:nvSpPr>
        <p:spPr>
          <a:xfrm>
            <a:off x="160867" y="3933305"/>
            <a:ext cx="10388600" cy="23283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8209" y="3980376"/>
            <a:ext cx="3985923" cy="369332"/>
          </a:xfrm>
          <a:prstGeom prst="rect">
            <a:avLst/>
          </a:prstGeom>
          <a:noFill/>
        </p:spPr>
        <p:txBody>
          <a:bodyPr wrap="square" rtlCol="0">
            <a:spAutoFit/>
          </a:bodyPr>
          <a:lstStyle/>
          <a:p>
            <a:r>
              <a:rPr lang="en-US" b="1" dirty="0" smtClean="0">
                <a:solidFill>
                  <a:srgbClr val="00B050"/>
                </a:solidFill>
                <a:effectLst>
                  <a:outerShdw blurRad="38100" dist="38100" dir="2700000" algn="tl">
                    <a:srgbClr val="000000">
                      <a:alpha val="43137"/>
                    </a:srgbClr>
                  </a:outerShdw>
                </a:effectLst>
              </a:rPr>
              <a:t>MEDICINE &amp; INDUSTRY</a:t>
            </a:r>
            <a:endParaRPr lang="en-US" b="1" dirty="0">
              <a:solidFill>
                <a:srgbClr val="00B050"/>
              </a:solidFill>
              <a:effectLst>
                <a:outerShdw blurRad="38100" dist="38100" dir="2700000" algn="tl">
                  <a:srgbClr val="000000">
                    <a:alpha val="43137"/>
                  </a:srgbClr>
                </a:outerShdw>
              </a:effectLst>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275" y="4511684"/>
            <a:ext cx="2978391" cy="155124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282" y="4493749"/>
            <a:ext cx="1783549" cy="1569180"/>
          </a:xfrm>
          <a:prstGeom prst="rect">
            <a:avLst/>
          </a:prstGeom>
        </p:spPr>
      </p:pic>
      <p:sp>
        <p:nvSpPr>
          <p:cNvPr id="25" name="TextShape 4"/>
          <p:cNvSpPr txBox="1"/>
          <p:nvPr/>
        </p:nvSpPr>
        <p:spPr>
          <a:xfrm rot="10800000" flipV="1">
            <a:off x="5405089" y="4320467"/>
            <a:ext cx="5080286" cy="1818557"/>
          </a:xfrm>
          <a:prstGeom prst="rect">
            <a:avLst/>
          </a:prstGeom>
          <a:noFill/>
          <a:ln>
            <a:noFill/>
          </a:ln>
        </p:spPr>
        <p:txBody>
          <a:bodyPr lIns="0" tIns="0" rIns="0" bIns="0" anchor="ctr"/>
          <a:lstStyle/>
          <a:p>
            <a:pPr marL="286110" indent="-285750">
              <a:lnSpc>
                <a:spcPct val="100000"/>
              </a:lnSpc>
              <a:buClr>
                <a:srgbClr val="000000"/>
              </a:buClr>
              <a:buFont typeface="Wingdings" panose="05000000000000000000" pitchFamily="2" charset="2"/>
              <a:buChar char="Ø"/>
            </a:pPr>
            <a:r>
              <a:rPr lang="en-US" spc="-1" dirty="0" smtClean="0">
                <a:solidFill>
                  <a:srgbClr val="000000"/>
                </a:solidFill>
                <a:uFill>
                  <a:solidFill>
                    <a:srgbClr val="FFFFFF"/>
                  </a:solidFill>
                </a:uFill>
                <a:latin typeface="Verdana"/>
              </a:rPr>
              <a:t>30000 accelerators worldwide</a:t>
            </a:r>
            <a:endParaRPr lang="en-US" b="0" strike="noStrike" spc="-1" dirty="0" smtClean="0">
              <a:solidFill>
                <a:srgbClr val="000000"/>
              </a:solidFill>
              <a:uFill>
                <a:solidFill>
                  <a:srgbClr val="FFFFFF"/>
                </a:solidFill>
              </a:uFill>
              <a:latin typeface="Verdana"/>
            </a:endParaRPr>
          </a:p>
          <a:p>
            <a:pPr marL="360">
              <a:lnSpc>
                <a:spcPct val="100000"/>
              </a:lnSpc>
              <a:buClr>
                <a:srgbClr val="000000"/>
              </a:buClr>
            </a:pPr>
            <a:endParaRPr lang="cs-CZ" b="0" strike="noStrike" spc="-1" dirty="0">
              <a:solidFill>
                <a:srgbClr val="000000"/>
              </a:solidFill>
              <a:uFill>
                <a:solidFill>
                  <a:srgbClr val="FFFFFF"/>
                </a:solidFill>
              </a:uFill>
              <a:latin typeface="Verdana"/>
            </a:endParaRPr>
          </a:p>
          <a:p>
            <a:pPr marL="286110" indent="-285750">
              <a:lnSpc>
                <a:spcPct val="100000"/>
              </a:lnSpc>
              <a:buClr>
                <a:srgbClr val="000000"/>
              </a:buClr>
              <a:buFont typeface="Wingdings" panose="05000000000000000000" pitchFamily="2" charset="2"/>
              <a:buChar char="Ø"/>
            </a:pPr>
            <a:r>
              <a:rPr lang="en-US" spc="-1" dirty="0" smtClean="0">
                <a:solidFill>
                  <a:srgbClr val="000000"/>
                </a:solidFill>
                <a:uFill>
                  <a:solidFill>
                    <a:srgbClr val="FFFFFF"/>
                  </a:solidFill>
                </a:uFill>
                <a:latin typeface="Verdana"/>
              </a:rPr>
              <a:t>MeV energy, 0.01-1 A average current</a:t>
            </a:r>
            <a:endParaRPr lang="en-US" b="0" strike="noStrike" spc="-1" dirty="0" smtClean="0">
              <a:solidFill>
                <a:srgbClr val="000000"/>
              </a:solidFill>
              <a:uFill>
                <a:solidFill>
                  <a:srgbClr val="FFFFFF"/>
                </a:solidFill>
              </a:uFill>
              <a:latin typeface="Verdana"/>
            </a:endParaRPr>
          </a:p>
          <a:p>
            <a:pPr marL="286110" indent="-285750">
              <a:lnSpc>
                <a:spcPct val="100000"/>
              </a:lnSpc>
              <a:buClr>
                <a:srgbClr val="000000"/>
              </a:buClr>
              <a:buFont typeface="Wingdings" panose="05000000000000000000" pitchFamily="2" charset="2"/>
              <a:buChar char="Ø"/>
            </a:pPr>
            <a:endParaRPr lang="en-US" spc="-1" dirty="0" smtClean="0">
              <a:solidFill>
                <a:srgbClr val="000000"/>
              </a:solidFill>
              <a:uFill>
                <a:solidFill>
                  <a:srgbClr val="FFFFFF"/>
                </a:solidFill>
              </a:uFill>
              <a:latin typeface="Verdana"/>
            </a:endParaRPr>
          </a:p>
          <a:p>
            <a:pPr marL="286110" indent="-285750">
              <a:buClr>
                <a:srgbClr val="000000"/>
              </a:buClr>
              <a:buFont typeface="Wingdings" panose="05000000000000000000" pitchFamily="2" charset="2"/>
              <a:buChar char="Ø"/>
            </a:pPr>
            <a:r>
              <a:rPr lang="en-US" b="1" spc="-1" dirty="0" smtClean="0">
                <a:solidFill>
                  <a:srgbClr val="000000"/>
                </a:solidFill>
                <a:uFill>
                  <a:solidFill>
                    <a:srgbClr val="FFFFFF"/>
                  </a:solidFill>
                </a:uFill>
                <a:latin typeface="Verdana"/>
              </a:rPr>
              <a:t>Market size 500 B€/year </a:t>
            </a:r>
            <a:r>
              <a:rPr lang="en-US" spc="-1" dirty="0" smtClean="0">
                <a:solidFill>
                  <a:srgbClr val="000000"/>
                </a:solidFill>
                <a:uFill>
                  <a:solidFill>
                    <a:srgbClr val="FFFFFF"/>
                  </a:solidFill>
                </a:uFill>
                <a:latin typeface="Verdana"/>
              </a:rPr>
              <a:t>[2]</a:t>
            </a:r>
            <a:endParaRPr lang="en-US" spc="-1" dirty="0">
              <a:solidFill>
                <a:srgbClr val="000000"/>
              </a:solidFill>
              <a:uFill>
                <a:solidFill>
                  <a:srgbClr val="FFFFFF"/>
                </a:solidFill>
              </a:uFill>
              <a:latin typeface="Verdana"/>
            </a:endParaRPr>
          </a:p>
        </p:txBody>
      </p:sp>
      <p:sp>
        <p:nvSpPr>
          <p:cNvPr id="20" name="TextBox 19"/>
          <p:cNvSpPr txBox="1"/>
          <p:nvPr/>
        </p:nvSpPr>
        <p:spPr>
          <a:xfrm>
            <a:off x="160867" y="6383867"/>
            <a:ext cx="10236200" cy="461665"/>
          </a:xfrm>
          <a:prstGeom prst="rect">
            <a:avLst/>
          </a:prstGeom>
          <a:noFill/>
        </p:spPr>
        <p:txBody>
          <a:bodyPr wrap="square" rtlCol="0">
            <a:spAutoFit/>
          </a:bodyPr>
          <a:lstStyle/>
          <a:p>
            <a:r>
              <a:rPr lang="en-US" sz="1200" i="1" dirty="0"/>
              <a:t>[1] </a:t>
            </a:r>
            <a:r>
              <a:rPr lang="en-US" sz="1200" i="1" dirty="0">
                <a:hlinkClick r:id="rId6"/>
              </a:rPr>
              <a:t>https://</a:t>
            </a:r>
            <a:r>
              <a:rPr lang="en-US" sz="1200" i="1" dirty="0" smtClean="0">
                <a:hlinkClick r:id="rId6"/>
              </a:rPr>
              <a:t>www.xfel.eu/facility/overview/facts_amp_figures/index_eng.html</a:t>
            </a:r>
            <a:endParaRPr lang="en-US" sz="1200" i="1" dirty="0" smtClean="0"/>
          </a:p>
          <a:p>
            <a:r>
              <a:rPr lang="en-US" sz="1200" i="1" dirty="0" smtClean="0"/>
              <a:t>[2] R. </a:t>
            </a:r>
            <a:r>
              <a:rPr lang="en-US" sz="1200" i="1" dirty="0" err="1" smtClean="0"/>
              <a:t>Kephart</a:t>
            </a:r>
            <a:r>
              <a:rPr lang="en-US" sz="1200" i="1" dirty="0"/>
              <a:t> et al., </a:t>
            </a:r>
            <a:r>
              <a:rPr lang="en-US" sz="1200" i="1" dirty="0" smtClean="0"/>
              <a:t>“SRF</a:t>
            </a:r>
            <a:r>
              <a:rPr lang="en-US" sz="1200" i="1" dirty="0"/>
              <a:t>, COMPACT ACCELERATORS FOR INDUSTRY &amp; SOCIETY”, </a:t>
            </a:r>
            <a:r>
              <a:rPr lang="en-US" sz="1200" i="1" dirty="0" smtClean="0"/>
              <a:t>FRBA03, Proceedings </a:t>
            </a:r>
            <a:r>
              <a:rPr lang="en-US" sz="1200" i="1" dirty="0"/>
              <a:t>of SRF2015, Whistler, BC, </a:t>
            </a:r>
            <a:r>
              <a:rPr lang="en-US" sz="1200" i="1" dirty="0" smtClean="0"/>
              <a:t>Canada </a:t>
            </a:r>
            <a:endParaRPr lang="en-US" sz="1200" i="1" dirty="0"/>
          </a:p>
        </p:txBody>
      </p:sp>
    </p:spTree>
    <p:extLst>
      <p:ext uri="{BB962C8B-B14F-4D97-AF65-F5344CB8AC3E}">
        <p14:creationId xmlns:p14="http://schemas.microsoft.com/office/powerpoint/2010/main" val="7665549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Outline of the lecture</a:t>
            </a:r>
            <a:endParaRPr lang="cs-CZ" sz="3200" b="0" strike="noStrike" spc="-1" dirty="0">
              <a:solidFill>
                <a:srgbClr val="000000"/>
              </a:solidFill>
              <a:uFill>
                <a:solidFill>
                  <a:srgbClr val="FFFFFF"/>
                </a:solidFill>
              </a:uFill>
              <a:latin typeface="Arial"/>
            </a:endParaRPr>
          </a:p>
        </p:txBody>
      </p:sp>
      <p:sp>
        <p:nvSpPr>
          <p:cNvPr id="236" name="TextShape 4"/>
          <p:cNvSpPr txBox="1"/>
          <p:nvPr/>
        </p:nvSpPr>
        <p:spPr>
          <a:xfrm>
            <a:off x="431999" y="1548000"/>
            <a:ext cx="8542668" cy="4967640"/>
          </a:xfrm>
          <a:prstGeom prst="rect">
            <a:avLst/>
          </a:prstGeom>
          <a:noFill/>
          <a:ln>
            <a:noFill/>
          </a:ln>
        </p:spPr>
        <p:txBody>
          <a:bodyPr lIns="0" tIns="0" rIns="0" bIns="0" anchor="ctr"/>
          <a:lstStyle/>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Why do we need compact accelerators?</a:t>
            </a:r>
          </a:p>
          <a:p>
            <a:pPr marL="216000" indent="-215640">
              <a:lnSpc>
                <a:spcPct val="100000"/>
              </a:lnSpc>
              <a:buClr>
                <a:srgbClr val="000000"/>
              </a:buClr>
              <a:buFont typeface="Arial"/>
              <a:buChar char="•"/>
            </a:pPr>
            <a:endParaRPr lang="cs-CZ" sz="2400" b="0" strike="noStrike" spc="-1" dirty="0">
              <a:solidFill>
                <a:srgbClr val="000000"/>
              </a:solidFill>
              <a:uFill>
                <a:solidFill>
                  <a:srgbClr val="FFFFFF"/>
                </a:solidFill>
              </a:uFill>
              <a:latin typeface="Verdana"/>
            </a:endParaRPr>
          </a:p>
          <a:p>
            <a:pPr marL="216000" indent="-215640">
              <a:lnSpc>
                <a:spcPct val="100000"/>
              </a:lnSpc>
              <a:buClr>
                <a:srgbClr val="000000"/>
              </a:buClr>
              <a:buFont typeface="Arial"/>
              <a:buChar char="•"/>
            </a:pPr>
            <a:r>
              <a:rPr lang="en-US" sz="2400" b="0" strike="noStrike" spc="-1" dirty="0" smtClean="0">
                <a:solidFill>
                  <a:srgbClr val="000000"/>
                </a:solidFill>
                <a:uFill>
                  <a:solidFill>
                    <a:srgbClr val="FFFFFF"/>
                  </a:solidFill>
                </a:uFill>
                <a:latin typeface="Verdana"/>
              </a:rPr>
              <a:t>Laser Wakefield Acceleration</a:t>
            </a:r>
          </a:p>
          <a:p>
            <a:pPr marL="216000" indent="-215640">
              <a:lnSpc>
                <a:spcPct val="100000"/>
              </a:lnSpc>
              <a:buClr>
                <a:srgbClr val="000000"/>
              </a:buClr>
              <a:buFont typeface="Arial"/>
              <a:buChar char="•"/>
            </a:pPr>
            <a:endParaRPr lang="cs-CZ" sz="2400" b="0" strike="noStrike" spc="-1" dirty="0">
              <a:solidFill>
                <a:srgbClr val="000000"/>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State of the art</a:t>
            </a:r>
          </a:p>
          <a:p>
            <a:pPr marL="216000" indent="-215640">
              <a:lnSpc>
                <a:spcPct val="100000"/>
              </a:lnSpc>
              <a:buClr>
                <a:srgbClr val="000000"/>
              </a:buClr>
              <a:buFont typeface="Arial"/>
              <a:buChar char="•"/>
            </a:pPr>
            <a:endParaRPr lang="en-US" sz="2400" spc="-1" dirty="0" smtClean="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spc="-1" dirty="0" smtClean="0">
                <a:solidFill>
                  <a:schemeClr val="bg1">
                    <a:lumMod val="85000"/>
                  </a:schemeClr>
                </a:solidFill>
                <a:uFill>
                  <a:solidFill>
                    <a:srgbClr val="FFFFFF"/>
                  </a:solidFill>
                </a:uFill>
                <a:latin typeface="Verdana"/>
              </a:rPr>
              <a:t>Future Directions</a:t>
            </a:r>
          </a:p>
          <a:p>
            <a:pPr marL="216000" indent="-215640">
              <a:lnSpc>
                <a:spcPct val="100000"/>
              </a:lnSpc>
              <a:buClr>
                <a:srgbClr val="000000"/>
              </a:buClr>
              <a:buFont typeface="Arial"/>
              <a:buChar char="•"/>
            </a:pPr>
            <a:endParaRPr lang="en-US" sz="2400" b="0" strike="noStrike" spc="-1" dirty="0" smtClean="0">
              <a:solidFill>
                <a:schemeClr val="bg1">
                  <a:lumMod val="85000"/>
                </a:schemeClr>
              </a:solidFill>
              <a:uFill>
                <a:solidFill>
                  <a:srgbClr val="FFFFFF"/>
                </a:solidFill>
              </a:uFill>
              <a:latin typeface="Verdana"/>
            </a:endParaRPr>
          </a:p>
          <a:p>
            <a:pPr marL="216000" indent="-215640">
              <a:lnSpc>
                <a:spcPct val="100000"/>
              </a:lnSpc>
              <a:buClr>
                <a:schemeClr val="bg1">
                  <a:lumMod val="85000"/>
                </a:schemeClr>
              </a:buClr>
              <a:buFont typeface="Arial"/>
              <a:buChar char="•"/>
            </a:pPr>
            <a:r>
              <a:rPr lang="en-US" sz="2400" b="0" strike="noStrike" spc="-1" dirty="0" smtClean="0">
                <a:solidFill>
                  <a:schemeClr val="bg1">
                    <a:lumMod val="85000"/>
                  </a:schemeClr>
                </a:solidFill>
                <a:uFill>
                  <a:solidFill>
                    <a:srgbClr val="FFFFFF"/>
                  </a:solidFill>
                </a:uFill>
                <a:latin typeface="Verdana"/>
              </a:rPr>
              <a:t>The Electron Acceleration program at ELI-Beamlines</a:t>
            </a:r>
            <a:endParaRPr lang="cs-CZ" sz="2400" b="0" strike="noStrike" spc="-1" dirty="0">
              <a:solidFill>
                <a:schemeClr val="bg1">
                  <a:lumMod val="85000"/>
                </a:schemeClr>
              </a:solidFill>
              <a:uFill>
                <a:solidFill>
                  <a:srgbClr val="FFFFFF"/>
                </a:solidFill>
              </a:uFill>
              <a:latin typeface="Verdana"/>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5</a:t>
            </a:fld>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6050043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b="0" strike="noStrike" spc="-1" dirty="0" smtClean="0">
                <a:solidFill>
                  <a:srgbClr val="666666"/>
                </a:solidFill>
                <a:uFill>
                  <a:solidFill>
                    <a:srgbClr val="FFFFFF"/>
                  </a:solidFill>
                </a:uFill>
                <a:latin typeface="Verdana"/>
              </a:rPr>
              <a:t>Laser Wakefield Acceleration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6</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35467" y="6224532"/>
            <a:ext cx="10236200" cy="600164"/>
          </a:xfrm>
          <a:prstGeom prst="rect">
            <a:avLst/>
          </a:prstGeom>
          <a:noFill/>
        </p:spPr>
        <p:txBody>
          <a:bodyPr wrap="square" rtlCol="0">
            <a:spAutoFit/>
          </a:bodyPr>
          <a:lstStyle/>
          <a:p>
            <a:r>
              <a:rPr lang="en-US" sz="1100" i="1" dirty="0"/>
              <a:t>[1] V. I. </a:t>
            </a:r>
            <a:r>
              <a:rPr lang="en-US" sz="1100" i="1" dirty="0" err="1"/>
              <a:t>Veksler</a:t>
            </a:r>
            <a:r>
              <a:rPr lang="en-US" sz="1100" i="1" dirty="0"/>
              <a:t>, “Coherent principle of acceleration of charged particles”, Proceedings of the </a:t>
            </a:r>
            <a:r>
              <a:rPr lang="en-US" sz="1100" i="1" dirty="0" smtClean="0"/>
              <a:t>CERN Symposium </a:t>
            </a:r>
            <a:r>
              <a:rPr lang="en-US" sz="1100" i="1" dirty="0"/>
              <a:t>on High Energy Accelerators and Pion Physics, vol. 1. Geneva, 1956. Pages 80–83</a:t>
            </a:r>
          </a:p>
          <a:p>
            <a:r>
              <a:rPr lang="en-US" sz="1100" i="1" dirty="0" smtClean="0"/>
              <a:t>[2] T. Tajima and J. M. Dawson, “Laser Electron Accelerator”, Phys. Rev. Lett. 43, 267 (1979)</a:t>
            </a:r>
            <a:endParaRPr lang="en-US" sz="1100" i="1" dirty="0"/>
          </a:p>
        </p:txBody>
      </p:sp>
      <p:sp>
        <p:nvSpPr>
          <p:cNvPr id="3" name="TextBox 2"/>
          <p:cNvSpPr txBox="1"/>
          <p:nvPr/>
        </p:nvSpPr>
        <p:spPr>
          <a:xfrm>
            <a:off x="0" y="1462741"/>
            <a:ext cx="10666413" cy="738664"/>
          </a:xfrm>
          <a:prstGeom prst="rect">
            <a:avLst/>
          </a:prstGeom>
          <a:noFill/>
        </p:spPr>
        <p:txBody>
          <a:bodyPr wrap="square" rtlCol="0">
            <a:spAutoFit/>
          </a:bodyPr>
          <a:lstStyle/>
          <a:p>
            <a:r>
              <a:rPr lang="en-US" sz="1400" dirty="0" smtClean="0"/>
              <a:t>The use of plasma as an accelerating medium to avoid breakdown and achieve stronger gradients was already discussed in 50s [1].</a:t>
            </a:r>
          </a:p>
          <a:p>
            <a:r>
              <a:rPr lang="en-US" sz="1400" dirty="0" smtClean="0"/>
              <a:t>In 1979, Tajima and Dawson proposed to accelerate electron beams in the wake of a laser pulse propagating inside a plasma [2]. They predicted GV/cm accelerating gradients by focusing a laser pulse down to 10</a:t>
            </a:r>
            <a:r>
              <a:rPr lang="en-US" sz="1400" baseline="30000" dirty="0" smtClean="0"/>
              <a:t>18</a:t>
            </a:r>
            <a:r>
              <a:rPr lang="en-US" sz="1400" dirty="0" smtClean="0"/>
              <a:t> W/cm</a:t>
            </a:r>
            <a:r>
              <a:rPr lang="en-US" sz="1400" baseline="30000" dirty="0" smtClean="0"/>
              <a:t>2</a:t>
            </a:r>
            <a:r>
              <a:rPr lang="en-US" sz="1400" dirty="0" smtClean="0"/>
              <a:t> in a 10</a:t>
            </a:r>
            <a:r>
              <a:rPr lang="en-US" sz="1400" baseline="30000" dirty="0" smtClean="0"/>
              <a:t>18</a:t>
            </a:r>
            <a:r>
              <a:rPr lang="en-US" sz="1400" dirty="0" smtClean="0"/>
              <a:t> cm</a:t>
            </a:r>
            <a:r>
              <a:rPr lang="en-US" sz="1400" baseline="30000" dirty="0" smtClean="0"/>
              <a:t>-3</a:t>
            </a:r>
            <a:r>
              <a:rPr lang="en-US" sz="1400" dirty="0" smtClean="0"/>
              <a:t> plasma.</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2" y="2462739"/>
            <a:ext cx="3543300" cy="12858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522" y="2390620"/>
            <a:ext cx="5456132" cy="3644696"/>
          </a:xfrm>
          <a:prstGeom prst="rect">
            <a:avLst/>
          </a:prstGeom>
        </p:spPr>
      </p:pic>
      <p:pic>
        <p:nvPicPr>
          <p:cNvPr id="16" name="Picture 15"/>
          <p:cNvPicPr>
            <a:picLocks noChangeAspect="1"/>
          </p:cNvPicPr>
          <p:nvPr/>
        </p:nvPicPr>
        <p:blipFill>
          <a:blip r:embed="rId5"/>
          <a:stretch>
            <a:fillRect/>
          </a:stretch>
        </p:blipFill>
        <p:spPr>
          <a:xfrm>
            <a:off x="281042" y="3937830"/>
            <a:ext cx="3688875" cy="2090307"/>
          </a:xfrm>
          <a:prstGeom prst="rect">
            <a:avLst/>
          </a:prstGeom>
        </p:spPr>
      </p:pic>
    </p:spTree>
    <p:extLst>
      <p:ext uri="{BB962C8B-B14F-4D97-AF65-F5344CB8AC3E}">
        <p14:creationId xmlns:p14="http://schemas.microsoft.com/office/powerpoint/2010/main" val="5330642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igh res PIC HELL best video_5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7379" y="4118805"/>
            <a:ext cx="4098193" cy="2137321"/>
          </a:xfrm>
          <a:prstGeom prst="rect">
            <a:avLst/>
          </a:prstGeom>
        </p:spPr>
      </p:pic>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Laser Wakefield Acceleration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5">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7</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160867" y="6273796"/>
            <a:ext cx="10236200" cy="646331"/>
          </a:xfrm>
          <a:prstGeom prst="rect">
            <a:avLst/>
          </a:prstGeom>
          <a:noFill/>
        </p:spPr>
        <p:txBody>
          <a:bodyPr wrap="square" rtlCol="0">
            <a:spAutoFit/>
          </a:bodyPr>
          <a:lstStyle/>
          <a:p>
            <a:r>
              <a:rPr lang="en-US" sz="1200" i="1" dirty="0" smtClean="0"/>
              <a:t>[1] </a:t>
            </a:r>
            <a:r>
              <a:rPr lang="en-US" sz="1200" i="1" dirty="0"/>
              <a:t>S. P. D. Mangles et al., “</a:t>
            </a:r>
            <a:r>
              <a:rPr lang="en-US" sz="1200" i="1" dirty="0" err="1"/>
              <a:t>Monoenergetic</a:t>
            </a:r>
            <a:r>
              <a:rPr lang="en-US" sz="1200" i="1" dirty="0"/>
              <a:t> beams of relativistic electrons from intense laser–plasma interactions”, Nature 431, 535 (2004) </a:t>
            </a:r>
          </a:p>
          <a:p>
            <a:r>
              <a:rPr lang="en-US" sz="1200" i="1" dirty="0" smtClean="0"/>
              <a:t>[2] </a:t>
            </a:r>
            <a:r>
              <a:rPr lang="en-US" sz="1200" i="1" dirty="0"/>
              <a:t>C. G. R. Geddes, “High-quality electron beams from a laser wakefield accelerator using plasma-channel guiding”, Nature 431, </a:t>
            </a:r>
            <a:r>
              <a:rPr lang="en-US" sz="1200" i="1" dirty="0" smtClean="0"/>
              <a:t>538 </a:t>
            </a:r>
            <a:r>
              <a:rPr lang="en-US" sz="1200" i="1" dirty="0"/>
              <a:t>(2004) </a:t>
            </a:r>
          </a:p>
          <a:p>
            <a:r>
              <a:rPr lang="en-US" sz="1200" i="1" dirty="0" smtClean="0"/>
              <a:t>[3] </a:t>
            </a:r>
            <a:r>
              <a:rPr lang="en-US" sz="1200" i="1" dirty="0"/>
              <a:t>J. Faure et al., “A laser–plasma accelerator producing </a:t>
            </a:r>
            <a:r>
              <a:rPr lang="en-US" sz="1200" i="1" dirty="0" err="1"/>
              <a:t>monoenergetic</a:t>
            </a:r>
            <a:r>
              <a:rPr lang="en-US" sz="1200" i="1" dirty="0"/>
              <a:t> electron beams</a:t>
            </a:r>
            <a:r>
              <a:rPr lang="en-US" sz="1200" i="1" dirty="0" smtClean="0"/>
              <a:t>”, </a:t>
            </a:r>
            <a:r>
              <a:rPr lang="en-US" sz="1200" i="1" dirty="0"/>
              <a:t>Nature 431, </a:t>
            </a:r>
            <a:r>
              <a:rPr lang="en-US" sz="1200" i="1" dirty="0" smtClean="0"/>
              <a:t>541 </a:t>
            </a:r>
            <a:r>
              <a:rPr lang="en-US" sz="1200" i="1" dirty="0"/>
              <a:t>(2004) </a:t>
            </a:r>
          </a:p>
        </p:txBody>
      </p:sp>
      <p:pic>
        <p:nvPicPr>
          <p:cNvPr id="14" name="Picture 6" descr="Fi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213" y="2536215"/>
            <a:ext cx="3469082" cy="17206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2419" y="4340442"/>
            <a:ext cx="2594960" cy="1725371"/>
          </a:xfrm>
          <a:prstGeom prst="rect">
            <a:avLst/>
          </a:prstGeom>
        </p:spPr>
      </p:pic>
      <p:pic>
        <p:nvPicPr>
          <p:cNvPr id="4" name="Picture 3"/>
          <p:cNvPicPr>
            <a:picLocks noChangeAspect="1"/>
          </p:cNvPicPr>
          <p:nvPr/>
        </p:nvPicPr>
        <p:blipFill>
          <a:blip r:embed="rId8"/>
          <a:stretch>
            <a:fillRect/>
          </a:stretch>
        </p:blipFill>
        <p:spPr>
          <a:xfrm>
            <a:off x="182753" y="2478979"/>
            <a:ext cx="3132666" cy="3535509"/>
          </a:xfrm>
          <a:prstGeom prst="rect">
            <a:avLst/>
          </a:prstGeom>
        </p:spPr>
      </p:pic>
      <p:sp>
        <p:nvSpPr>
          <p:cNvPr id="16" name="TextBox 15"/>
          <p:cNvSpPr txBox="1"/>
          <p:nvPr/>
        </p:nvSpPr>
        <p:spPr>
          <a:xfrm>
            <a:off x="0" y="1462741"/>
            <a:ext cx="10666413" cy="738664"/>
          </a:xfrm>
          <a:prstGeom prst="rect">
            <a:avLst/>
          </a:prstGeom>
          <a:noFill/>
        </p:spPr>
        <p:txBody>
          <a:bodyPr wrap="square" rtlCol="0">
            <a:spAutoFit/>
          </a:bodyPr>
          <a:lstStyle/>
          <a:p>
            <a:r>
              <a:rPr lang="en-US" sz="1400" dirty="0" smtClean="0"/>
              <a:t>The acceleration of quasi-</a:t>
            </a:r>
            <a:r>
              <a:rPr lang="en-US" sz="1400" dirty="0" err="1" smtClean="0"/>
              <a:t>monoenergetic</a:t>
            </a:r>
            <a:r>
              <a:rPr lang="en-US" sz="1400" dirty="0" smtClean="0"/>
              <a:t> electron beams was demonstrated for the first time by 3 groups independently in 2004 [1-3].</a:t>
            </a:r>
          </a:p>
          <a:p>
            <a:r>
              <a:rPr lang="en-US" sz="1400" dirty="0" smtClean="0"/>
              <a:t>Electron beams with energy exceeding 100 MeV with few % energy spread and hundreds of </a:t>
            </a:r>
            <a:r>
              <a:rPr lang="en-US" sz="1400" dirty="0" err="1" smtClean="0"/>
              <a:t>pC</a:t>
            </a:r>
            <a:r>
              <a:rPr lang="en-US" sz="1400" dirty="0" smtClean="0"/>
              <a:t> charge have been accelerated by Joule-class ultra-short laser pulses. </a:t>
            </a:r>
            <a:endParaRPr lang="en-US" sz="1400" dirty="0"/>
          </a:p>
        </p:txBody>
      </p:sp>
      <p:pic>
        <p:nvPicPr>
          <p:cNvPr id="17" name="Picture 16"/>
          <p:cNvPicPr>
            <a:picLocks noChangeAspect="1"/>
          </p:cNvPicPr>
          <p:nvPr/>
        </p:nvPicPr>
        <p:blipFill>
          <a:blip r:embed="rId9"/>
          <a:stretch>
            <a:fillRect/>
          </a:stretch>
        </p:blipFill>
        <p:spPr>
          <a:xfrm>
            <a:off x="7153804" y="2461697"/>
            <a:ext cx="3243263" cy="1610686"/>
          </a:xfrm>
          <a:prstGeom prst="rect">
            <a:avLst/>
          </a:prstGeom>
        </p:spPr>
      </p:pic>
    </p:spTree>
    <p:extLst>
      <p:ext uri="{BB962C8B-B14F-4D97-AF65-F5344CB8AC3E}">
        <p14:creationId xmlns:p14="http://schemas.microsoft.com/office/powerpoint/2010/main" val="35599257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3"/>
                                        </p:tgtEl>
                                      </p:cBhvr>
                                    </p:cmd>
                                  </p:childTnLst>
                                </p:cTn>
                              </p:par>
                            </p:childTnLst>
                          </p:cTn>
                        </p:par>
                      </p:childTnLst>
                    </p:cTn>
                  </p:par>
                </p:childTnLst>
              </p:cTn>
              <p:nextCondLst>
                <p:cond evt="onClick" delay="0">
                  <p:tgtEl>
                    <p:spTgt spid="13"/>
                  </p:tgtEl>
                </p:cond>
              </p:nextCondLst>
            </p:seq>
            <p:video>
              <p:cMediaNode vol="80000">
                <p:cTn id="8"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Laser Wakefield Acceleration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2">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8</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23440" y="5707309"/>
            <a:ext cx="10236200" cy="1200329"/>
          </a:xfrm>
          <a:prstGeom prst="rect">
            <a:avLst/>
          </a:prstGeom>
          <a:noFill/>
        </p:spPr>
        <p:txBody>
          <a:bodyPr wrap="square" rtlCol="0">
            <a:spAutoFit/>
          </a:bodyPr>
          <a:lstStyle/>
          <a:p>
            <a:r>
              <a:rPr lang="en-US" sz="1200" i="1" dirty="0"/>
              <a:t>[1] J. Faure et al., “Controlled injection and acceleration of electrons in plasma </a:t>
            </a:r>
            <a:r>
              <a:rPr lang="en-US" sz="1200" i="1" dirty="0" err="1"/>
              <a:t>wakefields</a:t>
            </a:r>
            <a:r>
              <a:rPr lang="en-US" sz="1200" i="1" dirty="0"/>
              <a:t> by colliding laser pulses</a:t>
            </a:r>
            <a:r>
              <a:rPr lang="en-US" sz="1200" i="1" dirty="0" smtClean="0"/>
              <a:t>”, Nature 444, 737 (2006)</a:t>
            </a:r>
            <a:endParaRPr lang="en-US" sz="1200" i="1" dirty="0"/>
          </a:p>
          <a:p>
            <a:r>
              <a:rPr lang="en-US" sz="1200" i="1" dirty="0"/>
              <a:t>[2] A. Pak et al., “Injection and Trapping of Tunnel-Ionized Electrons into Laser-Produced Wakes”, Phys. Rev. Lett. 104, 025003 (2010); C. McGuffey et al., “Ionization Induced Trapping in a Laser Wakefield Accelerator</a:t>
            </a:r>
            <a:r>
              <a:rPr lang="en-US" sz="1200" i="1" dirty="0" smtClean="0"/>
              <a:t>”, Phys. Rev. Lett. 104, 025004 (2010)</a:t>
            </a:r>
            <a:endParaRPr lang="en-US" sz="1200" i="1" dirty="0"/>
          </a:p>
          <a:p>
            <a:r>
              <a:rPr lang="en-US" sz="1200" i="1" dirty="0" smtClean="0"/>
              <a:t>[</a:t>
            </a:r>
            <a:r>
              <a:rPr lang="en-US" sz="1200" i="1" dirty="0"/>
              <a:t>3] S. V. Bulanov et al., “Particle injection into the wave acceleration phase due to nonlinear wake wave breaking”, Phys. Rev. E R5257 (1998); A. J. </a:t>
            </a:r>
            <a:r>
              <a:rPr lang="en-US" sz="1200" i="1" dirty="0" err="1"/>
              <a:t>Gonsalves</a:t>
            </a:r>
            <a:r>
              <a:rPr lang="en-US" sz="1200" i="1" dirty="0"/>
              <a:t> et al., “Tunable laser plasma accelerator based on longitudinal density tailoring</a:t>
            </a:r>
            <a:r>
              <a:rPr lang="en-US" sz="1200" i="1" dirty="0" smtClean="0"/>
              <a:t>”, Nature Physics 7, 862 (2011)</a:t>
            </a:r>
            <a:endParaRPr lang="en-US" sz="1200" i="1" dirty="0"/>
          </a:p>
          <a:p>
            <a:r>
              <a:rPr lang="en-US" sz="1200" i="1" dirty="0"/>
              <a:t>[4] C. </a:t>
            </a:r>
            <a:r>
              <a:rPr lang="en-US" sz="1200" i="1" dirty="0" err="1"/>
              <a:t>Thaury</a:t>
            </a:r>
            <a:r>
              <a:rPr lang="en-US" sz="1200" i="1" dirty="0"/>
              <a:t> et al., “Shock assisted ionization injection in laser-plasma accelerators</a:t>
            </a:r>
            <a:r>
              <a:rPr lang="en-US" sz="1200" i="1" dirty="0" smtClean="0"/>
              <a:t>”, Sci. Rep. 5, 16310 (2015)</a:t>
            </a:r>
            <a:endParaRPr lang="en-US" sz="1200" i="1" dirty="0"/>
          </a:p>
        </p:txBody>
      </p:sp>
      <p:sp>
        <p:nvSpPr>
          <p:cNvPr id="16" name="TextBox 15"/>
          <p:cNvSpPr txBox="1"/>
          <p:nvPr/>
        </p:nvSpPr>
        <p:spPr>
          <a:xfrm>
            <a:off x="0" y="1462741"/>
            <a:ext cx="10666413" cy="523220"/>
          </a:xfrm>
          <a:prstGeom prst="rect">
            <a:avLst/>
          </a:prstGeom>
          <a:noFill/>
        </p:spPr>
        <p:txBody>
          <a:bodyPr wrap="square" rtlCol="0">
            <a:spAutoFit/>
          </a:bodyPr>
          <a:lstStyle/>
          <a:p>
            <a:r>
              <a:rPr lang="en-US" sz="1400" dirty="0" smtClean="0"/>
              <a:t>The electron injection in the plasma accelerating cavity plays a crucial role in the quality of the produced beams. It can be controlled by means of overlapping laser pulses [1], ionization of high-Z gases [2], longitudinal density tailoring [3], or a combination of them [4].</a:t>
            </a:r>
            <a:endParaRPr lang="en-US" sz="1400" dirty="0"/>
          </a:p>
        </p:txBody>
      </p:sp>
      <p:pic>
        <p:nvPicPr>
          <p:cNvPr id="2" name="Picture 1"/>
          <p:cNvPicPr>
            <a:picLocks noChangeAspect="1"/>
          </p:cNvPicPr>
          <p:nvPr/>
        </p:nvPicPr>
        <p:blipFill>
          <a:blip r:embed="rId3"/>
          <a:stretch>
            <a:fillRect/>
          </a:stretch>
        </p:blipFill>
        <p:spPr>
          <a:xfrm>
            <a:off x="67051" y="2034890"/>
            <a:ext cx="3585295" cy="2678931"/>
          </a:xfrm>
          <a:prstGeom prst="rect">
            <a:avLst/>
          </a:prstGeom>
        </p:spPr>
      </p:pic>
      <p:pic>
        <p:nvPicPr>
          <p:cNvPr id="3" name="Picture 2"/>
          <p:cNvPicPr>
            <a:picLocks noChangeAspect="1"/>
          </p:cNvPicPr>
          <p:nvPr/>
        </p:nvPicPr>
        <p:blipFill>
          <a:blip r:embed="rId4"/>
          <a:stretch>
            <a:fillRect/>
          </a:stretch>
        </p:blipFill>
        <p:spPr>
          <a:xfrm>
            <a:off x="3976357" y="2176821"/>
            <a:ext cx="3153709" cy="3500330"/>
          </a:xfrm>
          <a:prstGeom prst="rect">
            <a:avLst/>
          </a:prstGeom>
        </p:spPr>
      </p:pic>
      <p:pic>
        <p:nvPicPr>
          <p:cNvPr id="5" name="Picture 4"/>
          <p:cNvPicPr>
            <a:picLocks noChangeAspect="1"/>
          </p:cNvPicPr>
          <p:nvPr/>
        </p:nvPicPr>
        <p:blipFill>
          <a:blip r:embed="rId5"/>
          <a:stretch>
            <a:fillRect/>
          </a:stretch>
        </p:blipFill>
        <p:spPr>
          <a:xfrm>
            <a:off x="7107202" y="2240356"/>
            <a:ext cx="3484602" cy="2995210"/>
          </a:xfrm>
          <a:prstGeom prst="rect">
            <a:avLst/>
          </a:prstGeom>
        </p:spPr>
      </p:pic>
      <p:sp>
        <p:nvSpPr>
          <p:cNvPr id="6" name="TextBox 5"/>
          <p:cNvSpPr txBox="1"/>
          <p:nvPr/>
        </p:nvSpPr>
        <p:spPr>
          <a:xfrm>
            <a:off x="6927" y="4985002"/>
            <a:ext cx="3971549" cy="646331"/>
          </a:xfrm>
          <a:prstGeom prst="rect">
            <a:avLst/>
          </a:prstGeom>
          <a:noFill/>
          <a:ln>
            <a:solidFill>
              <a:schemeClr val="tx1"/>
            </a:solidFill>
          </a:ln>
        </p:spPr>
        <p:txBody>
          <a:bodyPr wrap="square" rtlCol="0">
            <a:spAutoFit/>
          </a:bodyPr>
          <a:lstStyle/>
          <a:p>
            <a:r>
              <a:rPr lang="en-US" sz="1200" dirty="0"/>
              <a:t>Figures from the Ph.D. thesis of E. Guillaume “Control of electron injection and acceleration </a:t>
            </a:r>
            <a:r>
              <a:rPr lang="en-US" sz="1200" dirty="0" smtClean="0"/>
              <a:t>in Laser-Wakefield </a:t>
            </a:r>
            <a:r>
              <a:rPr lang="en-US" sz="1200" dirty="0"/>
              <a:t>Accelerators</a:t>
            </a:r>
            <a:r>
              <a:rPr lang="en-US" sz="1200" dirty="0" smtClean="0"/>
              <a:t>” </a:t>
            </a:r>
            <a:r>
              <a:rPr lang="en-US" sz="1200" dirty="0" err="1" smtClean="0"/>
              <a:t>Ecole</a:t>
            </a:r>
            <a:r>
              <a:rPr lang="en-US" sz="1200" dirty="0" smtClean="0"/>
              <a:t> </a:t>
            </a:r>
            <a:r>
              <a:rPr lang="en-US" sz="1200" dirty="0" err="1" smtClean="0"/>
              <a:t>Polytechnique</a:t>
            </a:r>
            <a:r>
              <a:rPr lang="en-US" sz="1200" dirty="0" smtClean="0"/>
              <a:t> (2015)</a:t>
            </a:r>
            <a:endParaRPr lang="en-US" sz="1200" dirty="0"/>
          </a:p>
        </p:txBody>
      </p:sp>
    </p:spTree>
    <p:extLst>
      <p:ext uri="{BB962C8B-B14F-4D97-AF65-F5344CB8AC3E}">
        <p14:creationId xmlns:p14="http://schemas.microsoft.com/office/powerpoint/2010/main" val="30708546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39965" y="4302769"/>
            <a:ext cx="3760237" cy="750750"/>
          </a:xfrm>
          <a:prstGeom prst="rect">
            <a:avLst/>
          </a:prstGeom>
        </p:spPr>
      </p:pic>
      <p:sp>
        <p:nvSpPr>
          <p:cNvPr id="233" name="TextShape 1"/>
          <p:cNvSpPr txBox="1"/>
          <p:nvPr/>
        </p:nvSpPr>
        <p:spPr>
          <a:xfrm>
            <a:off x="2143760" y="270000"/>
            <a:ext cx="8115880" cy="1079640"/>
          </a:xfrm>
          <a:prstGeom prst="rect">
            <a:avLst/>
          </a:prstGeom>
          <a:noFill/>
          <a:ln>
            <a:noFill/>
          </a:ln>
        </p:spPr>
        <p:txBody>
          <a:bodyPr lIns="0" tIns="0" rIns="0" bIns="0" anchor="ctr"/>
          <a:lstStyle/>
          <a:p>
            <a:pPr algn="r">
              <a:lnSpc>
                <a:spcPct val="100000"/>
              </a:lnSpc>
            </a:pPr>
            <a:r>
              <a:rPr lang="en-US" sz="3200" spc="-1" dirty="0" smtClean="0">
                <a:solidFill>
                  <a:srgbClr val="666666"/>
                </a:solidFill>
                <a:uFill>
                  <a:solidFill>
                    <a:srgbClr val="FFFFFF"/>
                  </a:solidFill>
                </a:uFill>
                <a:latin typeface="Verdana"/>
              </a:rPr>
              <a:t>Laser Wakefield Acceleration</a:t>
            </a:r>
            <a:endParaRPr lang="cs-CZ" sz="3200" b="0" strike="noStrike" spc="-1" dirty="0">
              <a:solidFill>
                <a:srgbClr val="000000"/>
              </a:solidFill>
              <a:uFill>
                <a:solidFill>
                  <a:srgbClr val="FFFFFF"/>
                </a:solidFill>
              </a:uFill>
              <a:latin typeface="Arial"/>
            </a:endParaRPr>
          </a:p>
        </p:txBody>
      </p:sp>
      <p:pic>
        <p:nvPicPr>
          <p:cNvPr id="7" name="Obrázek 7">
            <a:extLst>
              <a:ext uri="{FF2B5EF4-FFF2-40B4-BE49-F238E27FC236}">
                <a16:creationId xmlns:a16="http://schemas.microsoft.com/office/drawing/2014/main" id="{3E80ECCA-C2BD-47AF-A04C-4086BC0FB8B3}"/>
              </a:ext>
            </a:extLst>
          </p:cNvPr>
          <p:cNvPicPr/>
          <p:nvPr/>
        </p:nvPicPr>
        <p:blipFill>
          <a:blip r:embed="rId3">
            <a:extLst>
              <a:ext uri="{28A0092B-C50C-407E-A947-70E740481C1C}">
                <a14:useLocalDpi xmlns:a14="http://schemas.microsoft.com/office/drawing/2010/main" val="0"/>
              </a:ext>
            </a:extLst>
          </a:blip>
          <a:stretch>
            <a:fillRect/>
          </a:stretch>
        </p:blipFill>
        <p:spPr>
          <a:xfrm>
            <a:off x="0" y="6937797"/>
            <a:ext cx="10691640" cy="619086"/>
          </a:xfrm>
          <a:prstGeom prst="rect">
            <a:avLst/>
          </a:prstGeom>
          <a:ln>
            <a:noFill/>
          </a:ln>
        </p:spPr>
      </p:pic>
      <p:sp>
        <p:nvSpPr>
          <p:cNvPr id="8" name="CustomShape 1">
            <a:extLst>
              <a:ext uri="{FF2B5EF4-FFF2-40B4-BE49-F238E27FC236}">
                <a16:creationId xmlns:a16="http://schemas.microsoft.com/office/drawing/2014/main" id="{6B35C52A-3E90-4E5A-89C7-2D70AC17F5D6}"/>
              </a:ext>
            </a:extLst>
          </p:cNvPr>
          <p:cNvSpPr/>
          <p:nvPr/>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Date:</a:t>
            </a:r>
            <a:endParaRPr lang="en-US" sz="1800" b="0" strike="noStrike" spc="-1" dirty="0">
              <a:solidFill>
                <a:srgbClr val="000000"/>
              </a:solidFill>
              <a:uFill>
                <a:solidFill>
                  <a:srgbClr val="FFFFFF"/>
                </a:solidFill>
              </a:uFill>
              <a:latin typeface="Arial"/>
            </a:endParaRPr>
          </a:p>
        </p:txBody>
      </p:sp>
      <p:sp>
        <p:nvSpPr>
          <p:cNvPr id="9" name="CustomShape 2">
            <a:extLst>
              <a:ext uri="{FF2B5EF4-FFF2-40B4-BE49-F238E27FC236}">
                <a16:creationId xmlns:a16="http://schemas.microsoft.com/office/drawing/2014/main" id="{EFA2D640-13A4-4A29-9D32-191FC8FB282E}"/>
              </a:ext>
            </a:extLst>
          </p:cNvPr>
          <p:cNvSpPr/>
          <p:nvPr/>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1000" b="0" strike="noStrike" spc="-1" dirty="0">
                <a:solidFill>
                  <a:srgbClr val="FFFFFF"/>
                </a:solidFill>
                <a:uFill>
                  <a:solidFill>
                    <a:srgbClr val="FFFFFF"/>
                  </a:solidFill>
                </a:uFill>
                <a:latin typeface="Arial"/>
              </a:rPr>
              <a:t>Page:</a:t>
            </a:r>
            <a:endParaRPr lang="en-US" sz="1800" b="0" strike="noStrike" spc="-1" dirty="0">
              <a:solidFill>
                <a:srgbClr val="000000"/>
              </a:solidFill>
              <a:uFill>
                <a:solidFill>
                  <a:srgbClr val="FFFFFF"/>
                </a:solidFill>
              </a:uFill>
              <a:latin typeface="Arial"/>
            </a:endParaRPr>
          </a:p>
        </p:txBody>
      </p:sp>
      <p:sp>
        <p:nvSpPr>
          <p:cNvPr id="10" name="Line 3">
            <a:extLst>
              <a:ext uri="{FF2B5EF4-FFF2-40B4-BE49-F238E27FC236}">
                <a16:creationId xmlns:a16="http://schemas.microsoft.com/office/drawing/2014/main" id="{F5D8732C-14EB-4AE4-8DAE-FC42C4110AC2}"/>
              </a:ext>
            </a:extLst>
          </p:cNvPr>
          <p:cNvSpPr/>
          <p:nvPr/>
        </p:nvSpPr>
        <p:spPr>
          <a:xfrm>
            <a:off x="4597522" y="7164000"/>
            <a:ext cx="360" cy="123120"/>
          </a:xfrm>
          <a:prstGeom prst="line">
            <a:avLst/>
          </a:prstGeom>
          <a:ln w="3240">
            <a:solidFill>
              <a:schemeClr val="bg1"/>
            </a:solidFill>
            <a:round/>
          </a:ln>
        </p:spPr>
        <p:style>
          <a:lnRef idx="1">
            <a:schemeClr val="accent1"/>
          </a:lnRef>
          <a:fillRef idx="0">
            <a:schemeClr val="accent1"/>
          </a:fillRef>
          <a:effectRef idx="0">
            <a:schemeClr val="accent1"/>
          </a:effectRef>
          <a:fontRef idx="minor"/>
        </p:style>
      </p:sp>
      <p:sp>
        <p:nvSpPr>
          <p:cNvPr id="11" name="PlaceHolder 6">
            <a:extLst>
              <a:ext uri="{FF2B5EF4-FFF2-40B4-BE49-F238E27FC236}">
                <a16:creationId xmlns:a16="http://schemas.microsoft.com/office/drawing/2014/main" id="{30839430-773D-4343-8516-EEA4CE34B1F8}"/>
              </a:ext>
            </a:extLst>
          </p:cNvPr>
          <p:cNvSpPr txBox="1">
            <a:spLocks/>
          </p:cNvSpPr>
          <p:nvPr/>
        </p:nvSpPr>
        <p:spPr>
          <a:xfrm>
            <a:off x="3729984" y="7041600"/>
            <a:ext cx="791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spc="-1">
                <a:solidFill>
                  <a:srgbClr val="FFFFFF"/>
                </a:solidFill>
                <a:uFill>
                  <a:solidFill>
                    <a:srgbClr val="FFFFFF"/>
                  </a:solidFill>
                </a:uFill>
                <a:latin typeface="Verdana"/>
              </a:rPr>
              <a:t>21.10.2016</a:t>
            </a:r>
            <a:endParaRPr lang="en-US" sz="1400" spc="-1" dirty="0">
              <a:solidFill>
                <a:srgbClr val="000000"/>
              </a:solidFill>
              <a:uFill>
                <a:solidFill>
                  <a:srgbClr val="FFFFFF"/>
                </a:solidFill>
              </a:uFill>
              <a:latin typeface="Times New Roman"/>
            </a:endParaRPr>
          </a:p>
        </p:txBody>
      </p:sp>
      <p:sp>
        <p:nvSpPr>
          <p:cNvPr id="12" name="PlaceHolder 7">
            <a:extLst>
              <a:ext uri="{FF2B5EF4-FFF2-40B4-BE49-F238E27FC236}">
                <a16:creationId xmlns:a16="http://schemas.microsoft.com/office/drawing/2014/main" id="{02563B23-36A0-47AE-B0DC-961F235DBE92}"/>
              </a:ext>
            </a:extLst>
          </p:cNvPr>
          <p:cNvSpPr txBox="1">
            <a:spLocks/>
          </p:cNvSpPr>
          <p:nvPr/>
        </p:nvSpPr>
        <p:spPr>
          <a:xfrm>
            <a:off x="5092934" y="7041600"/>
            <a:ext cx="359640" cy="359640"/>
          </a:xfrm>
          <a:prstGeom prst="rect">
            <a:avLst/>
          </a:prstGeom>
        </p:spPr>
        <p:txBody>
          <a:bodyPr lIns="36000" tIns="0" rIns="0" bIns="0" anchor="ct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D6361-5E2D-42E9-A29D-CCE202173234}" type="slidenum">
              <a:rPr lang="en-US" sz="1000" spc="-1" smtClean="0">
                <a:solidFill>
                  <a:srgbClr val="FFFFFF"/>
                </a:solidFill>
                <a:uFill>
                  <a:solidFill>
                    <a:srgbClr val="FFFFFF"/>
                  </a:solidFill>
                </a:uFill>
                <a:latin typeface="Verdana"/>
              </a:rPr>
              <a:pPr/>
              <a:t>9</a:t>
            </a:fld>
            <a:endParaRPr lang="en-US" sz="1400" spc="-1" dirty="0">
              <a:solidFill>
                <a:srgbClr val="000000"/>
              </a:solidFill>
              <a:uFill>
                <a:solidFill>
                  <a:srgbClr val="FFFFFF"/>
                </a:solidFill>
              </a:uFill>
              <a:latin typeface="Times New Roman"/>
            </a:endParaRPr>
          </a:p>
        </p:txBody>
      </p:sp>
      <p:sp>
        <p:nvSpPr>
          <p:cNvPr id="20" name="TextBox 19"/>
          <p:cNvSpPr txBox="1"/>
          <p:nvPr/>
        </p:nvSpPr>
        <p:spPr>
          <a:xfrm>
            <a:off x="23441" y="6128301"/>
            <a:ext cx="10236200" cy="830997"/>
          </a:xfrm>
          <a:prstGeom prst="rect">
            <a:avLst/>
          </a:prstGeom>
          <a:noFill/>
        </p:spPr>
        <p:txBody>
          <a:bodyPr wrap="square" rtlCol="0">
            <a:spAutoFit/>
          </a:bodyPr>
          <a:lstStyle/>
          <a:p>
            <a:r>
              <a:rPr lang="en-US" sz="1200" i="1" dirty="0"/>
              <a:t>[1] S. V. Bulanov et al., “Nonlinear depletion of ultrashort and </a:t>
            </a:r>
            <a:r>
              <a:rPr lang="en-US" sz="1200" i="1" dirty="0" err="1"/>
              <a:t>relativistically</a:t>
            </a:r>
            <a:r>
              <a:rPr lang="en-US" sz="1200" i="1" dirty="0"/>
              <a:t> strong laser pulses in an underdense plasma” Phys. Fluids B: Plasma Physics 4(7)1935 (1992); E. </a:t>
            </a:r>
            <a:r>
              <a:rPr lang="en-US" sz="1200" i="1" dirty="0" err="1"/>
              <a:t>Esarey</a:t>
            </a:r>
            <a:r>
              <a:rPr lang="en-US" sz="1200" i="1" dirty="0"/>
              <a:t> et al., “Nonlinear pump </a:t>
            </a:r>
            <a:r>
              <a:rPr lang="en-US" sz="1200" i="1" dirty="0" smtClean="0"/>
              <a:t>depletion and </a:t>
            </a:r>
            <a:r>
              <a:rPr lang="en-US" sz="1200" i="1" dirty="0"/>
              <a:t>electron dephasing in laser </a:t>
            </a:r>
            <a:r>
              <a:rPr lang="en-US" sz="1200" i="1" dirty="0" smtClean="0"/>
              <a:t>wakefield accelerators”, </a:t>
            </a:r>
            <a:r>
              <a:rPr lang="en-US" sz="1200" i="1" dirty="0"/>
              <a:t>Proceedings of the </a:t>
            </a:r>
            <a:r>
              <a:rPr lang="en-US" sz="1200" i="1" dirty="0" smtClean="0"/>
              <a:t>Advanced Accelerator </a:t>
            </a:r>
            <a:r>
              <a:rPr lang="en-US" sz="1200" i="1" dirty="0"/>
              <a:t>Concept Workshop, </a:t>
            </a:r>
            <a:r>
              <a:rPr lang="en-US" sz="1200" i="1" dirty="0" smtClean="0"/>
              <a:t>737, 578 (2004)</a:t>
            </a:r>
            <a:endParaRPr lang="en-US" sz="1200" i="1" dirty="0"/>
          </a:p>
          <a:p>
            <a:r>
              <a:rPr lang="en-US" sz="1200" i="1" dirty="0" smtClean="0"/>
              <a:t>[2] T. </a:t>
            </a:r>
            <a:r>
              <a:rPr lang="en-US" sz="1200" i="1" dirty="0" err="1" smtClean="0"/>
              <a:t>Katsouleas</a:t>
            </a:r>
            <a:r>
              <a:rPr lang="en-US" sz="1200" i="1" dirty="0" smtClean="0"/>
              <a:t> et al., “Beam loading in plasma accelerators”, Part. </a:t>
            </a:r>
            <a:r>
              <a:rPr lang="en-US" sz="1200" i="1" dirty="0" err="1" smtClean="0"/>
              <a:t>Accel</a:t>
            </a:r>
            <a:r>
              <a:rPr lang="en-US" sz="1200" i="1" dirty="0" smtClean="0"/>
              <a:t>., 22, 81 (1987)</a:t>
            </a:r>
            <a:endParaRPr lang="en-US" sz="1200" i="1" dirty="0"/>
          </a:p>
        </p:txBody>
      </p:sp>
      <p:sp>
        <p:nvSpPr>
          <p:cNvPr id="16" name="TextBox 15"/>
          <p:cNvSpPr txBox="1"/>
          <p:nvPr/>
        </p:nvSpPr>
        <p:spPr>
          <a:xfrm>
            <a:off x="0" y="1462741"/>
            <a:ext cx="10666413" cy="523220"/>
          </a:xfrm>
          <a:prstGeom prst="rect">
            <a:avLst/>
          </a:prstGeom>
          <a:noFill/>
        </p:spPr>
        <p:txBody>
          <a:bodyPr wrap="square" rtlCol="0">
            <a:spAutoFit/>
          </a:bodyPr>
          <a:lstStyle/>
          <a:p>
            <a:r>
              <a:rPr lang="en-US" sz="1400" b="1" dirty="0" smtClean="0"/>
              <a:t>Laser wakefield acceleration is limited by different physical processes</a:t>
            </a:r>
            <a:r>
              <a:rPr lang="en-US" sz="1400" dirty="0" smtClean="0"/>
              <a:t>. </a:t>
            </a:r>
            <a:endParaRPr lang="en-US" sz="1400" dirty="0"/>
          </a:p>
          <a:p>
            <a:r>
              <a:rPr lang="en-US" sz="1400" dirty="0" smtClean="0"/>
              <a:t>After being focused, the laser diffracts, losing intensity and worsening the plasma cavity. The </a:t>
            </a:r>
            <a:r>
              <a:rPr lang="en-US" sz="1400" b="1" dirty="0" smtClean="0"/>
              <a:t>diffraction length </a:t>
            </a:r>
            <a:r>
              <a:rPr lang="en-US" sz="1400" dirty="0" smtClean="0"/>
              <a:t>can be estimated by: </a:t>
            </a:r>
            <a:endParaRPr lang="en-US" sz="1400" dirty="0"/>
          </a:p>
        </p:txBody>
      </p:sp>
      <p:pic>
        <p:nvPicPr>
          <p:cNvPr id="4" name="Picture 3"/>
          <p:cNvPicPr>
            <a:picLocks noChangeAspect="1"/>
          </p:cNvPicPr>
          <p:nvPr/>
        </p:nvPicPr>
        <p:blipFill>
          <a:blip r:embed="rId4"/>
          <a:stretch>
            <a:fillRect/>
          </a:stretch>
        </p:blipFill>
        <p:spPr>
          <a:xfrm>
            <a:off x="4125804" y="1929058"/>
            <a:ext cx="1493100" cy="622000"/>
          </a:xfrm>
          <a:prstGeom prst="rect">
            <a:avLst/>
          </a:prstGeom>
        </p:spPr>
      </p:pic>
      <p:sp>
        <p:nvSpPr>
          <p:cNvPr id="17" name="TextBox 16"/>
          <p:cNvSpPr txBox="1"/>
          <p:nvPr/>
        </p:nvSpPr>
        <p:spPr>
          <a:xfrm>
            <a:off x="23441" y="2486685"/>
            <a:ext cx="10582520" cy="738664"/>
          </a:xfrm>
          <a:prstGeom prst="rect">
            <a:avLst/>
          </a:prstGeom>
          <a:noFill/>
        </p:spPr>
        <p:txBody>
          <a:bodyPr wrap="square" rtlCol="0">
            <a:spAutoFit/>
          </a:bodyPr>
          <a:lstStyle/>
          <a:p>
            <a:r>
              <a:rPr lang="en-US" sz="1400" dirty="0" smtClean="0"/>
              <a:t>This effect can be compensated by self-focusing or external guiding in pre-formed plasma channels. The </a:t>
            </a:r>
            <a:r>
              <a:rPr lang="en-US" sz="1400" b="1" dirty="0" smtClean="0"/>
              <a:t>laser pump depletion</a:t>
            </a:r>
            <a:r>
              <a:rPr lang="en-US" sz="1400" dirty="0" smtClean="0"/>
              <a:t> happens when the laser driver loses enough energy to not be able anymore to drive the wakefield. It can be estimated by equating the laser energy to the energy left in the wake wave [1]:  </a:t>
            </a:r>
            <a:endParaRPr lang="en-US" sz="1400" dirty="0"/>
          </a:p>
        </p:txBody>
      </p:sp>
      <p:pic>
        <p:nvPicPr>
          <p:cNvPr id="14" name="Picture 13"/>
          <p:cNvPicPr>
            <a:picLocks noChangeAspect="1"/>
          </p:cNvPicPr>
          <p:nvPr/>
        </p:nvPicPr>
        <p:blipFill>
          <a:blip r:embed="rId5"/>
          <a:stretch>
            <a:fillRect/>
          </a:stretch>
        </p:blipFill>
        <p:spPr>
          <a:xfrm>
            <a:off x="3223033" y="3200689"/>
            <a:ext cx="3708008" cy="766168"/>
          </a:xfrm>
          <a:prstGeom prst="rect">
            <a:avLst/>
          </a:prstGeom>
        </p:spPr>
      </p:pic>
      <p:sp>
        <p:nvSpPr>
          <p:cNvPr id="19" name="TextBox 18"/>
          <p:cNvSpPr txBox="1"/>
          <p:nvPr/>
        </p:nvSpPr>
        <p:spPr>
          <a:xfrm>
            <a:off x="0" y="3877824"/>
            <a:ext cx="10582520" cy="523220"/>
          </a:xfrm>
          <a:prstGeom prst="rect">
            <a:avLst/>
          </a:prstGeom>
          <a:noFill/>
        </p:spPr>
        <p:txBody>
          <a:bodyPr wrap="square" rtlCol="0">
            <a:spAutoFit/>
          </a:bodyPr>
          <a:lstStyle/>
          <a:p>
            <a:r>
              <a:rPr lang="en-US" sz="1400" dirty="0" smtClean="0"/>
              <a:t>Since the electrons travel faster than the plasma wave, after some distance they outrun the accelerating phase of the wave, entering a decelerating phase. This distance is called </a:t>
            </a:r>
            <a:r>
              <a:rPr lang="en-US" sz="1400" b="1" dirty="0" smtClean="0"/>
              <a:t>dephasing length</a:t>
            </a:r>
            <a:r>
              <a:rPr lang="en-US" sz="1400" dirty="0" smtClean="0"/>
              <a:t>:</a:t>
            </a:r>
            <a:endParaRPr lang="en-US" sz="1400" dirty="0"/>
          </a:p>
        </p:txBody>
      </p:sp>
      <p:sp>
        <p:nvSpPr>
          <p:cNvPr id="22" name="TextBox 21"/>
          <p:cNvSpPr txBox="1"/>
          <p:nvPr/>
        </p:nvSpPr>
        <p:spPr>
          <a:xfrm>
            <a:off x="0" y="4973623"/>
            <a:ext cx="10582520" cy="307777"/>
          </a:xfrm>
          <a:prstGeom prst="rect">
            <a:avLst/>
          </a:prstGeom>
          <a:noFill/>
        </p:spPr>
        <p:txBody>
          <a:bodyPr wrap="square" rtlCol="0">
            <a:spAutoFit/>
          </a:bodyPr>
          <a:lstStyle/>
          <a:p>
            <a:r>
              <a:rPr lang="en-US" sz="1400" dirty="0" smtClean="0"/>
              <a:t>Finally, beam loading occurs when the electric field of the injected electrons is strong enough to cancel the accelerating field [2]:</a:t>
            </a:r>
            <a:endParaRPr lang="en-US" sz="1400" dirty="0"/>
          </a:p>
        </p:txBody>
      </p:sp>
      <p:pic>
        <p:nvPicPr>
          <p:cNvPr id="2" name="Picture 1"/>
          <p:cNvPicPr>
            <a:picLocks noChangeAspect="1"/>
          </p:cNvPicPr>
          <p:nvPr/>
        </p:nvPicPr>
        <p:blipFill>
          <a:blip r:embed="rId6"/>
          <a:stretch>
            <a:fillRect/>
          </a:stretch>
        </p:blipFill>
        <p:spPr>
          <a:xfrm>
            <a:off x="2869110" y="5349641"/>
            <a:ext cx="4544861" cy="697536"/>
          </a:xfrm>
          <a:prstGeom prst="rect">
            <a:avLst/>
          </a:prstGeom>
        </p:spPr>
      </p:pic>
    </p:spTree>
    <p:extLst>
      <p:ext uri="{BB962C8B-B14F-4D97-AF65-F5344CB8AC3E}">
        <p14:creationId xmlns:p14="http://schemas.microsoft.com/office/powerpoint/2010/main" val="36463778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Template>
  <TotalTime>4195</TotalTime>
  <Words>2169</Words>
  <Application>Microsoft Office PowerPoint</Application>
  <PresentationFormat>Custom</PresentationFormat>
  <Paragraphs>252</Paragraphs>
  <Slides>26</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DejaVu Sans</vt:lpstr>
      <vt:lpstr>Symbol</vt:lpstr>
      <vt:lpstr>Times New Roman</vt:lpstr>
      <vt:lpstr>Verdana</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Kočová Romana</dc:creator>
  <dc:description/>
  <cp:lastModifiedBy>Grittani Gabriele Maria</cp:lastModifiedBy>
  <cp:revision>65</cp:revision>
  <dcterms:created xsi:type="dcterms:W3CDTF">2014-10-30T18:35:41Z</dcterms:created>
  <dcterms:modified xsi:type="dcterms:W3CDTF">2019-08-27T08:44:19Z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Vlastní</vt:lpwstr>
  </property>
  <property fmtid="{D5CDD505-2E9C-101B-9397-08002B2CF9AE}" pid="9" name="ScaleCrop">
    <vt:bool>false</vt:bool>
  </property>
  <property fmtid="{D5CDD505-2E9C-101B-9397-08002B2CF9AE}" pid="10" name="ShareDoc">
    <vt:bool>false</vt:bool>
  </property>
  <property fmtid="{D5CDD505-2E9C-101B-9397-08002B2CF9AE}" pid="11" name="Slides">
    <vt:i4>6</vt:i4>
  </property>
</Properties>
</file>