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63" r:id="rId1"/>
    <p:sldMasterId id="2147483676" r:id="rId2"/>
    <p:sldMasterId id="2147483689" r:id="rId3"/>
  </p:sldMasterIdLst>
  <p:notesMasterIdLst>
    <p:notesMasterId r:id="rId75"/>
  </p:notesMasterIdLst>
  <p:sldIdLst>
    <p:sldId id="256" r:id="rId4"/>
    <p:sldId id="257" r:id="rId5"/>
    <p:sldId id="395" r:id="rId6"/>
    <p:sldId id="262" r:id="rId7"/>
    <p:sldId id="263" r:id="rId8"/>
    <p:sldId id="264" r:id="rId9"/>
    <p:sldId id="265" r:id="rId10"/>
    <p:sldId id="266" r:id="rId11"/>
    <p:sldId id="267" r:id="rId12"/>
    <p:sldId id="268" r:id="rId13"/>
    <p:sldId id="401" r:id="rId14"/>
    <p:sldId id="270" r:id="rId15"/>
    <p:sldId id="271" r:id="rId16"/>
    <p:sldId id="272" r:id="rId17"/>
    <p:sldId id="275" r:id="rId18"/>
    <p:sldId id="402" r:id="rId19"/>
    <p:sldId id="278" r:id="rId20"/>
    <p:sldId id="279" r:id="rId21"/>
    <p:sldId id="280" r:id="rId22"/>
    <p:sldId id="281" r:id="rId23"/>
    <p:sldId id="399" r:id="rId24"/>
    <p:sldId id="282" r:id="rId25"/>
    <p:sldId id="283" r:id="rId26"/>
    <p:sldId id="284" r:id="rId27"/>
    <p:sldId id="298" r:id="rId28"/>
    <p:sldId id="299" r:id="rId29"/>
    <p:sldId id="376" r:id="rId30"/>
    <p:sldId id="300" r:id="rId31"/>
    <p:sldId id="301" r:id="rId32"/>
    <p:sldId id="389" r:id="rId33"/>
    <p:sldId id="303" r:id="rId34"/>
    <p:sldId id="285" r:id="rId35"/>
    <p:sldId id="307" r:id="rId36"/>
    <p:sldId id="404" r:id="rId37"/>
    <p:sldId id="310" r:id="rId38"/>
    <p:sldId id="316" r:id="rId39"/>
    <p:sldId id="317" r:id="rId40"/>
    <p:sldId id="403" r:id="rId41"/>
    <p:sldId id="397" r:id="rId42"/>
    <p:sldId id="323" r:id="rId43"/>
    <p:sldId id="326" r:id="rId44"/>
    <p:sldId id="377" r:id="rId45"/>
    <p:sldId id="334" r:id="rId46"/>
    <p:sldId id="335" r:id="rId47"/>
    <p:sldId id="336" r:id="rId48"/>
    <p:sldId id="338" r:id="rId49"/>
    <p:sldId id="339" r:id="rId50"/>
    <p:sldId id="322" r:id="rId51"/>
    <p:sldId id="341" r:id="rId52"/>
    <p:sldId id="344" r:id="rId53"/>
    <p:sldId id="390" r:id="rId54"/>
    <p:sldId id="348" r:id="rId55"/>
    <p:sldId id="396" r:id="rId56"/>
    <p:sldId id="398" r:id="rId57"/>
    <p:sldId id="405" r:id="rId58"/>
    <p:sldId id="408" r:id="rId59"/>
    <p:sldId id="352" r:id="rId60"/>
    <p:sldId id="353" r:id="rId61"/>
    <p:sldId id="360" r:id="rId62"/>
    <p:sldId id="379" r:id="rId63"/>
    <p:sldId id="383" r:id="rId64"/>
    <p:sldId id="380" r:id="rId65"/>
    <p:sldId id="381" r:id="rId66"/>
    <p:sldId id="382" r:id="rId67"/>
    <p:sldId id="387" r:id="rId68"/>
    <p:sldId id="386" r:id="rId69"/>
    <p:sldId id="392" r:id="rId70"/>
    <p:sldId id="407" r:id="rId71"/>
    <p:sldId id="393" r:id="rId72"/>
    <p:sldId id="394" r:id="rId73"/>
    <p:sldId id="261" r:id="rId74"/>
  </p:sldIdLst>
  <p:sldSz cx="10691813" cy="7561263"/>
  <p:notesSz cx="6799263" cy="992981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7">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E32"/>
    <a:srgbClr val="2EDE43"/>
    <a:srgbClr val="F472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85" autoAdjust="0"/>
    <p:restoredTop sz="92857" autoAdjust="0"/>
  </p:normalViewPr>
  <p:slideViewPr>
    <p:cSldViewPr>
      <p:cViewPr varScale="1">
        <p:scale>
          <a:sx n="66" d="100"/>
          <a:sy n="66" d="100"/>
        </p:scale>
        <p:origin x="858" y="36"/>
      </p:cViewPr>
      <p:guideLst>
        <p:guide orient="horz" pos="2381"/>
        <p:guide pos="3367"/>
      </p:guideLst>
    </p:cSldViewPr>
  </p:slideViewPr>
  <p:notesTextViewPr>
    <p:cViewPr>
      <p:scale>
        <a:sx n="1" d="1"/>
        <a:sy n="1" d="1"/>
      </p:scale>
      <p:origin x="0" y="0"/>
    </p:cViewPr>
  </p:notesTextViewPr>
  <p:notesViewPr>
    <p:cSldViewPr>
      <p:cViewPr varScale="1">
        <p:scale>
          <a:sx n="73" d="100"/>
          <a:sy n="73" d="100"/>
        </p:scale>
        <p:origin x="-4026" y="-108"/>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7014" cy="496860"/>
          </a:xfrm>
          <a:prstGeom prst="rect">
            <a:avLst/>
          </a:prstGeom>
        </p:spPr>
        <p:txBody>
          <a:bodyPr vert="horz" lIns="83805" tIns="41902" rIns="83805" bIns="41902" rtlCol="0"/>
          <a:lstStyle>
            <a:lvl1pPr algn="l">
              <a:defRPr sz="1100"/>
            </a:lvl1pPr>
          </a:lstStyle>
          <a:p>
            <a:endParaRPr lang="cs-CZ"/>
          </a:p>
        </p:txBody>
      </p:sp>
      <p:sp>
        <p:nvSpPr>
          <p:cNvPr id="3" name="Date Placeholder 2"/>
          <p:cNvSpPr>
            <a:spLocks noGrp="1"/>
          </p:cNvSpPr>
          <p:nvPr>
            <p:ph type="dt" idx="1"/>
          </p:nvPr>
        </p:nvSpPr>
        <p:spPr>
          <a:xfrm>
            <a:off x="3850822" y="0"/>
            <a:ext cx="2947014" cy="496860"/>
          </a:xfrm>
          <a:prstGeom prst="rect">
            <a:avLst/>
          </a:prstGeom>
        </p:spPr>
        <p:txBody>
          <a:bodyPr vert="horz" lIns="83805" tIns="41902" rIns="83805" bIns="41902" rtlCol="0"/>
          <a:lstStyle>
            <a:lvl1pPr algn="r">
              <a:defRPr sz="1100"/>
            </a:lvl1pPr>
          </a:lstStyle>
          <a:p>
            <a:fld id="{28D2AC01-DFEE-4D6E-B1F2-3660F60A87E1}" type="datetimeFigureOut">
              <a:rPr lang="cs-CZ" smtClean="0"/>
              <a:t>28.08.2023</a:t>
            </a:fld>
            <a:endParaRPr lang="cs-CZ"/>
          </a:p>
        </p:txBody>
      </p:sp>
      <p:sp>
        <p:nvSpPr>
          <p:cNvPr id="4" name="Slide Image Placeholder 3"/>
          <p:cNvSpPr>
            <a:spLocks noGrp="1" noRot="1" noChangeAspect="1"/>
          </p:cNvSpPr>
          <p:nvPr>
            <p:ph type="sldImg" idx="2"/>
          </p:nvPr>
        </p:nvSpPr>
        <p:spPr>
          <a:xfrm>
            <a:off x="766763" y="744538"/>
            <a:ext cx="5265737" cy="3724275"/>
          </a:xfrm>
          <a:prstGeom prst="rect">
            <a:avLst/>
          </a:prstGeom>
          <a:noFill/>
          <a:ln w="12700">
            <a:solidFill>
              <a:prstClr val="black"/>
            </a:solidFill>
          </a:ln>
        </p:spPr>
        <p:txBody>
          <a:bodyPr vert="horz" lIns="83805" tIns="41902" rIns="83805" bIns="41902" rtlCol="0" anchor="ctr"/>
          <a:lstStyle/>
          <a:p>
            <a:endParaRPr lang="cs-CZ"/>
          </a:p>
        </p:txBody>
      </p:sp>
      <p:sp>
        <p:nvSpPr>
          <p:cNvPr id="5" name="Notes Placeholder 4"/>
          <p:cNvSpPr>
            <a:spLocks noGrp="1"/>
          </p:cNvSpPr>
          <p:nvPr>
            <p:ph type="body" sz="quarter" idx="3"/>
          </p:nvPr>
        </p:nvSpPr>
        <p:spPr>
          <a:xfrm>
            <a:off x="679641" y="4716477"/>
            <a:ext cx="5439982" cy="4468784"/>
          </a:xfrm>
          <a:prstGeom prst="rect">
            <a:avLst/>
          </a:prstGeom>
        </p:spPr>
        <p:txBody>
          <a:bodyPr vert="horz" lIns="83805" tIns="41902" rIns="83805" bIns="4190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9431480"/>
            <a:ext cx="2947014" cy="496859"/>
          </a:xfrm>
          <a:prstGeom prst="rect">
            <a:avLst/>
          </a:prstGeom>
        </p:spPr>
        <p:txBody>
          <a:bodyPr vert="horz" lIns="83805" tIns="41902" rIns="83805" bIns="41902" rtlCol="0" anchor="b"/>
          <a:lstStyle>
            <a:lvl1pPr algn="l">
              <a:defRPr sz="1100"/>
            </a:lvl1pPr>
          </a:lstStyle>
          <a:p>
            <a:endParaRPr lang="cs-CZ"/>
          </a:p>
        </p:txBody>
      </p:sp>
      <p:sp>
        <p:nvSpPr>
          <p:cNvPr id="7" name="Slide Number Placeholder 6"/>
          <p:cNvSpPr>
            <a:spLocks noGrp="1"/>
          </p:cNvSpPr>
          <p:nvPr>
            <p:ph type="sldNum" sz="quarter" idx="5"/>
          </p:nvPr>
        </p:nvSpPr>
        <p:spPr>
          <a:xfrm>
            <a:off x="3850822" y="9431480"/>
            <a:ext cx="2947014" cy="496859"/>
          </a:xfrm>
          <a:prstGeom prst="rect">
            <a:avLst/>
          </a:prstGeom>
        </p:spPr>
        <p:txBody>
          <a:bodyPr vert="horz" lIns="83805" tIns="41902" rIns="83805" bIns="41902" rtlCol="0" anchor="b"/>
          <a:lstStyle>
            <a:lvl1pPr algn="r">
              <a:defRPr sz="1100"/>
            </a:lvl1pPr>
          </a:lstStyle>
          <a:p>
            <a:fld id="{D98A87F4-96B0-4E22-B83B-E1E3AD830312}" type="slidenum">
              <a:rPr lang="cs-CZ" smtClean="0"/>
              <a:t>‹#›</a:t>
            </a:fld>
            <a:endParaRPr lang="cs-CZ"/>
          </a:p>
        </p:txBody>
      </p:sp>
    </p:spTree>
    <p:extLst>
      <p:ext uri="{BB962C8B-B14F-4D97-AF65-F5344CB8AC3E}">
        <p14:creationId xmlns:p14="http://schemas.microsoft.com/office/powerpoint/2010/main" val="3445928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98A87F4-96B0-4E22-B83B-E1E3AD830312}" type="slidenum">
              <a:rPr lang="cs-CZ" smtClean="0"/>
              <a:t>55</a:t>
            </a:fld>
            <a:endParaRPr lang="cs-CZ"/>
          </a:p>
        </p:txBody>
      </p:sp>
    </p:spTree>
    <p:extLst>
      <p:ext uri="{BB962C8B-B14F-4D97-AF65-F5344CB8AC3E}">
        <p14:creationId xmlns:p14="http://schemas.microsoft.com/office/powerpoint/2010/main" val="3872876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973535"/>
      </p:ext>
    </p:extLst>
  </p:cSld>
  <p:clrMapOvr>
    <a:masterClrMapping/>
  </p:clrMapOvr>
  <p:extLst>
    <p:ext uri="{DCECCB84-F9BA-43D5-87BE-67443E8EF086}">
      <p15:sldGuideLst xmlns:p15="http://schemas.microsoft.com/office/powerpoint/2012/main">
        <p15:guide id="1" orient="horz" pos="2381">
          <p15:clr>
            <a:srgbClr val="FBAE40"/>
          </p15:clr>
        </p15:guide>
        <p15:guide id="2" pos="336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31" name="PlaceHolder 2"/>
          <p:cNvSpPr>
            <a:spLocks noGrp="1"/>
          </p:cNvSpPr>
          <p:nvPr>
            <p:ph type="body"/>
          </p:nvPr>
        </p:nvSpPr>
        <p:spPr>
          <a:xfrm>
            <a:off x="432000" y="4356000"/>
            <a:ext cx="547164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32" name="PlaceHolder 3"/>
          <p:cNvSpPr>
            <a:spLocks noGrp="1"/>
          </p:cNvSpPr>
          <p:nvPr>
            <p:ph type="body"/>
          </p:nvPr>
        </p:nvSpPr>
        <p:spPr>
          <a:xfrm>
            <a:off x="432000" y="4543920"/>
            <a:ext cx="547164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469673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34" name="PlaceHolder 2"/>
          <p:cNvSpPr>
            <a:spLocks noGrp="1"/>
          </p:cNvSpPr>
          <p:nvPr>
            <p:ph type="body"/>
          </p:nvPr>
        </p:nvSpPr>
        <p:spPr>
          <a:xfrm>
            <a:off x="43200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35" name="PlaceHolder 3"/>
          <p:cNvSpPr>
            <a:spLocks noGrp="1"/>
          </p:cNvSpPr>
          <p:nvPr>
            <p:ph type="body"/>
          </p:nvPr>
        </p:nvSpPr>
        <p:spPr>
          <a:xfrm>
            <a:off x="323604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36" name="PlaceHolder 4"/>
          <p:cNvSpPr>
            <a:spLocks noGrp="1"/>
          </p:cNvSpPr>
          <p:nvPr>
            <p:ph type="body"/>
          </p:nvPr>
        </p:nvSpPr>
        <p:spPr>
          <a:xfrm>
            <a:off x="3236040" y="454392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37" name="PlaceHolder 5"/>
          <p:cNvSpPr>
            <a:spLocks noGrp="1"/>
          </p:cNvSpPr>
          <p:nvPr>
            <p:ph type="body"/>
          </p:nvPr>
        </p:nvSpPr>
        <p:spPr>
          <a:xfrm>
            <a:off x="432000" y="454392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099620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39" name="PlaceHolder 2"/>
          <p:cNvSpPr>
            <a:spLocks noGrp="1"/>
          </p:cNvSpPr>
          <p:nvPr>
            <p:ph type="body"/>
          </p:nvPr>
        </p:nvSpPr>
        <p:spPr>
          <a:xfrm>
            <a:off x="432000" y="4356000"/>
            <a:ext cx="5471640"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40" name="PlaceHolder 3"/>
          <p:cNvSpPr>
            <a:spLocks noGrp="1"/>
          </p:cNvSpPr>
          <p:nvPr>
            <p:ph type="body"/>
          </p:nvPr>
        </p:nvSpPr>
        <p:spPr>
          <a:xfrm>
            <a:off x="432000" y="4356000"/>
            <a:ext cx="5471640"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4077701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724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3"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dirty="0">
              <a:solidFill>
                <a:srgbClr val="000000"/>
              </a:solidFill>
              <a:uFill>
                <a:solidFill>
                  <a:srgbClr val="FFFFFF"/>
                </a:solidFill>
              </a:uFill>
              <a:latin typeface="Calibri"/>
            </a:endParaRPr>
          </a:p>
        </p:txBody>
      </p:sp>
      <p:sp>
        <p:nvSpPr>
          <p:cNvPr id="54" name="PlaceHolder 2"/>
          <p:cNvSpPr>
            <a:spLocks noGrp="1"/>
          </p:cNvSpPr>
          <p:nvPr>
            <p:ph type="subTitle"/>
          </p:nvPr>
        </p:nvSpPr>
        <p:spPr>
          <a:xfrm>
            <a:off x="432000" y="4307760"/>
            <a:ext cx="5471640" cy="45612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Calibri"/>
            </a:endParaRPr>
          </a:p>
        </p:txBody>
      </p:sp>
      <p:sp>
        <p:nvSpPr>
          <p:cNvPr id="5" name="CustomShape 1">
            <a:extLst>
              <a:ext uri="{FF2B5EF4-FFF2-40B4-BE49-F238E27FC236}">
                <a16:creationId xmlns:a16="http://schemas.microsoft.com/office/drawing/2014/main" id="{716EAD01-2396-4897-9C98-AF89BE8D3C15}"/>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Date:</a:t>
            </a:r>
          </a:p>
        </p:txBody>
      </p:sp>
      <p:sp>
        <p:nvSpPr>
          <p:cNvPr id="6" name="CustomShape 2">
            <a:extLst>
              <a:ext uri="{FF2B5EF4-FFF2-40B4-BE49-F238E27FC236}">
                <a16:creationId xmlns:a16="http://schemas.microsoft.com/office/drawing/2014/main" id="{7994A883-80B2-4E18-97D6-F7487987F887}"/>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Page:</a:t>
            </a:r>
          </a:p>
        </p:txBody>
      </p:sp>
      <p:sp>
        <p:nvSpPr>
          <p:cNvPr id="8" name="PlaceHolder 5">
            <a:extLst>
              <a:ext uri="{FF2B5EF4-FFF2-40B4-BE49-F238E27FC236}">
                <a16:creationId xmlns:a16="http://schemas.microsoft.com/office/drawing/2014/main" id="{BABB78A7-EF66-442E-BBDD-751DC4261AF0}"/>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cs typeface="+mn-cs"/>
            </a:endParaRPr>
          </a:p>
        </p:txBody>
      </p:sp>
      <p:sp>
        <p:nvSpPr>
          <p:cNvPr id="9" name="PlaceHolder 6">
            <a:extLst>
              <a:ext uri="{FF2B5EF4-FFF2-40B4-BE49-F238E27FC236}">
                <a16:creationId xmlns:a16="http://schemas.microsoft.com/office/drawing/2014/main" id="{94B997A5-8B7D-45BA-BE4B-A92CA8EA17A4}"/>
              </a:ext>
            </a:extLst>
          </p:cNvPr>
          <p:cNvSpPr>
            <a:spLocks noGrp="1"/>
          </p:cNvSpPr>
          <p:nvPr>
            <p:ph type="dt" idx="11"/>
          </p:nvPr>
        </p:nvSpPr>
        <p:spPr>
          <a:xfrm>
            <a:off x="3729984" y="7041600"/>
            <a:ext cx="791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0B666BB-9048-4D1B-8681-569EF9F91A3F}" type="datetime1">
              <a:rPr kumimoji="0" lang="cs-CZ"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28.08.2023</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
        <p:nvSpPr>
          <p:cNvPr id="10" name="PlaceHolder 7">
            <a:extLst>
              <a:ext uri="{FF2B5EF4-FFF2-40B4-BE49-F238E27FC236}">
                <a16:creationId xmlns:a16="http://schemas.microsoft.com/office/drawing/2014/main" id="{A0B41B56-6364-44D3-98D4-4F1BC8EC954C}"/>
              </a:ext>
            </a:extLst>
          </p:cNvPr>
          <p:cNvSpPr>
            <a:spLocks noGrp="1"/>
          </p:cNvSpPr>
          <p:nvPr>
            <p:ph type="sldNum" idx="12"/>
          </p:nvPr>
        </p:nvSpPr>
        <p:spPr>
          <a:xfrm>
            <a:off x="5092934" y="7041600"/>
            <a:ext cx="359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D6361-5E2D-42E9-A29D-CCE202173234}" type="slidenum">
              <a:rPr kumimoji="0" lang="en-US"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Tree>
    <p:extLst>
      <p:ext uri="{BB962C8B-B14F-4D97-AF65-F5344CB8AC3E}">
        <p14:creationId xmlns:p14="http://schemas.microsoft.com/office/powerpoint/2010/main" val="1154765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56" name="PlaceHolder 2"/>
          <p:cNvSpPr>
            <a:spLocks noGrp="1"/>
          </p:cNvSpPr>
          <p:nvPr>
            <p:ph type="body"/>
          </p:nvPr>
        </p:nvSpPr>
        <p:spPr>
          <a:xfrm>
            <a:off x="432000" y="4356000"/>
            <a:ext cx="5471640"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5" name="CustomShape 1">
            <a:extLst>
              <a:ext uri="{FF2B5EF4-FFF2-40B4-BE49-F238E27FC236}">
                <a16:creationId xmlns:a16="http://schemas.microsoft.com/office/drawing/2014/main" id="{06D2F083-8B88-48D4-81BB-CA7EF9D3D22F}"/>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Date:</a:t>
            </a:r>
          </a:p>
        </p:txBody>
      </p:sp>
      <p:sp>
        <p:nvSpPr>
          <p:cNvPr id="6" name="CustomShape 2">
            <a:extLst>
              <a:ext uri="{FF2B5EF4-FFF2-40B4-BE49-F238E27FC236}">
                <a16:creationId xmlns:a16="http://schemas.microsoft.com/office/drawing/2014/main" id="{04E90448-CA51-4DC9-B3F5-5D6CB46426D6}"/>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Page:</a:t>
            </a:r>
          </a:p>
        </p:txBody>
      </p:sp>
      <p:sp>
        <p:nvSpPr>
          <p:cNvPr id="8" name="PlaceHolder 5">
            <a:extLst>
              <a:ext uri="{FF2B5EF4-FFF2-40B4-BE49-F238E27FC236}">
                <a16:creationId xmlns:a16="http://schemas.microsoft.com/office/drawing/2014/main" id="{CAA7FA57-674E-4E55-94CE-CA1FCBC48D9F}"/>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cs typeface="+mn-cs"/>
            </a:endParaRPr>
          </a:p>
        </p:txBody>
      </p:sp>
      <p:sp>
        <p:nvSpPr>
          <p:cNvPr id="9" name="PlaceHolder 6">
            <a:extLst>
              <a:ext uri="{FF2B5EF4-FFF2-40B4-BE49-F238E27FC236}">
                <a16:creationId xmlns:a16="http://schemas.microsoft.com/office/drawing/2014/main" id="{EBE4AA1D-2752-4DDC-ADAE-2FF16900EFDA}"/>
              </a:ext>
            </a:extLst>
          </p:cNvPr>
          <p:cNvSpPr>
            <a:spLocks noGrp="1"/>
          </p:cNvSpPr>
          <p:nvPr>
            <p:ph type="dt" idx="11"/>
          </p:nvPr>
        </p:nvSpPr>
        <p:spPr>
          <a:xfrm>
            <a:off x="3729984" y="7041600"/>
            <a:ext cx="791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D1FC438-DCD3-4C34-B217-15F5456243D3}" type="datetime1">
              <a:rPr kumimoji="0" lang="cs-CZ"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28.08.2023</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
        <p:nvSpPr>
          <p:cNvPr id="10" name="PlaceHolder 7">
            <a:extLst>
              <a:ext uri="{FF2B5EF4-FFF2-40B4-BE49-F238E27FC236}">
                <a16:creationId xmlns:a16="http://schemas.microsoft.com/office/drawing/2014/main" id="{4DCEDCEC-2AB7-453F-B225-582CB680C1AD}"/>
              </a:ext>
            </a:extLst>
          </p:cNvPr>
          <p:cNvSpPr>
            <a:spLocks noGrp="1"/>
          </p:cNvSpPr>
          <p:nvPr>
            <p:ph type="sldNum" idx="12"/>
          </p:nvPr>
        </p:nvSpPr>
        <p:spPr>
          <a:xfrm>
            <a:off x="5092934" y="7041600"/>
            <a:ext cx="359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D6361-5E2D-42E9-A29D-CCE202173234}" type="slidenum">
              <a:rPr kumimoji="0" lang="en-US"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Tree>
    <p:extLst>
      <p:ext uri="{BB962C8B-B14F-4D97-AF65-F5344CB8AC3E}">
        <p14:creationId xmlns:p14="http://schemas.microsoft.com/office/powerpoint/2010/main" val="2834415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58" name="PlaceHolder 2"/>
          <p:cNvSpPr>
            <a:spLocks noGrp="1"/>
          </p:cNvSpPr>
          <p:nvPr>
            <p:ph type="body"/>
          </p:nvPr>
        </p:nvSpPr>
        <p:spPr>
          <a:xfrm>
            <a:off x="432000" y="4356000"/>
            <a:ext cx="2670120"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59" name="PlaceHolder 3"/>
          <p:cNvSpPr>
            <a:spLocks noGrp="1"/>
          </p:cNvSpPr>
          <p:nvPr>
            <p:ph type="body"/>
          </p:nvPr>
        </p:nvSpPr>
        <p:spPr>
          <a:xfrm>
            <a:off x="3236040" y="4356000"/>
            <a:ext cx="2670120"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3" name="CustomShape 1">
            <a:extLst>
              <a:ext uri="{FF2B5EF4-FFF2-40B4-BE49-F238E27FC236}">
                <a16:creationId xmlns:a16="http://schemas.microsoft.com/office/drawing/2014/main" id="{2110E637-2E4B-4F22-95F7-6A204158FB79}"/>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Date:</a:t>
            </a:r>
          </a:p>
        </p:txBody>
      </p:sp>
      <p:sp>
        <p:nvSpPr>
          <p:cNvPr id="14" name="CustomShape 2">
            <a:extLst>
              <a:ext uri="{FF2B5EF4-FFF2-40B4-BE49-F238E27FC236}">
                <a16:creationId xmlns:a16="http://schemas.microsoft.com/office/drawing/2014/main" id="{14494467-F5F9-4E26-AD0C-61B70C370956}"/>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Page:</a:t>
            </a:r>
          </a:p>
        </p:txBody>
      </p:sp>
      <p:sp>
        <p:nvSpPr>
          <p:cNvPr id="16" name="PlaceHolder 5">
            <a:extLst>
              <a:ext uri="{FF2B5EF4-FFF2-40B4-BE49-F238E27FC236}">
                <a16:creationId xmlns:a16="http://schemas.microsoft.com/office/drawing/2014/main" id="{489E1B98-CD04-4C58-8F22-0B728D13CAA6}"/>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cs typeface="+mn-cs"/>
            </a:endParaRPr>
          </a:p>
        </p:txBody>
      </p:sp>
      <p:sp>
        <p:nvSpPr>
          <p:cNvPr id="17" name="PlaceHolder 6">
            <a:extLst>
              <a:ext uri="{FF2B5EF4-FFF2-40B4-BE49-F238E27FC236}">
                <a16:creationId xmlns:a16="http://schemas.microsoft.com/office/drawing/2014/main" id="{400BF76A-5F52-4540-96F9-BC2B387EDDA9}"/>
              </a:ext>
            </a:extLst>
          </p:cNvPr>
          <p:cNvSpPr>
            <a:spLocks noGrp="1"/>
          </p:cNvSpPr>
          <p:nvPr>
            <p:ph type="dt" idx="11"/>
          </p:nvPr>
        </p:nvSpPr>
        <p:spPr>
          <a:xfrm>
            <a:off x="3729984" y="7041600"/>
            <a:ext cx="791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C89EC90-3E0A-4FC5-90D2-EFF312EA125F}" type="datetime1">
              <a:rPr kumimoji="0" lang="cs-CZ"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28.08.2023</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
        <p:nvSpPr>
          <p:cNvPr id="18" name="PlaceHolder 7">
            <a:extLst>
              <a:ext uri="{FF2B5EF4-FFF2-40B4-BE49-F238E27FC236}">
                <a16:creationId xmlns:a16="http://schemas.microsoft.com/office/drawing/2014/main" id="{0ED2D389-A47F-46AB-B073-D5D565E77DF3}"/>
              </a:ext>
            </a:extLst>
          </p:cNvPr>
          <p:cNvSpPr>
            <a:spLocks noGrp="1"/>
          </p:cNvSpPr>
          <p:nvPr>
            <p:ph type="sldNum" idx="12"/>
          </p:nvPr>
        </p:nvSpPr>
        <p:spPr>
          <a:xfrm>
            <a:off x="5092934" y="7041600"/>
            <a:ext cx="359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D6361-5E2D-42E9-A29D-CCE202173234}" type="slidenum">
              <a:rPr kumimoji="0" lang="en-US"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Tree>
    <p:extLst>
      <p:ext uri="{BB962C8B-B14F-4D97-AF65-F5344CB8AC3E}">
        <p14:creationId xmlns:p14="http://schemas.microsoft.com/office/powerpoint/2010/main" val="2325819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0"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11" name="CustomShape 1">
            <a:extLst>
              <a:ext uri="{FF2B5EF4-FFF2-40B4-BE49-F238E27FC236}">
                <a16:creationId xmlns:a16="http://schemas.microsoft.com/office/drawing/2014/main" id="{EDA7A1B9-30D2-4DC5-AF96-DE5CB2F5EB45}"/>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Date:</a:t>
            </a:r>
          </a:p>
        </p:txBody>
      </p:sp>
      <p:sp>
        <p:nvSpPr>
          <p:cNvPr id="12" name="CustomShape 2">
            <a:extLst>
              <a:ext uri="{FF2B5EF4-FFF2-40B4-BE49-F238E27FC236}">
                <a16:creationId xmlns:a16="http://schemas.microsoft.com/office/drawing/2014/main" id="{4C91DD03-EE9A-40D2-9E81-20FCCB438A50}"/>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Page:</a:t>
            </a:r>
          </a:p>
        </p:txBody>
      </p:sp>
      <p:sp>
        <p:nvSpPr>
          <p:cNvPr id="14" name="PlaceHolder 5">
            <a:extLst>
              <a:ext uri="{FF2B5EF4-FFF2-40B4-BE49-F238E27FC236}">
                <a16:creationId xmlns:a16="http://schemas.microsoft.com/office/drawing/2014/main" id="{62E76577-49C9-4C2C-821A-F43621067C41}"/>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cs typeface="+mn-cs"/>
            </a:endParaRPr>
          </a:p>
        </p:txBody>
      </p:sp>
      <p:sp>
        <p:nvSpPr>
          <p:cNvPr id="15" name="PlaceHolder 6">
            <a:extLst>
              <a:ext uri="{FF2B5EF4-FFF2-40B4-BE49-F238E27FC236}">
                <a16:creationId xmlns:a16="http://schemas.microsoft.com/office/drawing/2014/main" id="{AC190C0A-2ED0-4B99-BCC0-3DA43A02B59B}"/>
              </a:ext>
            </a:extLst>
          </p:cNvPr>
          <p:cNvSpPr>
            <a:spLocks noGrp="1"/>
          </p:cNvSpPr>
          <p:nvPr>
            <p:ph type="dt" idx="11"/>
          </p:nvPr>
        </p:nvSpPr>
        <p:spPr>
          <a:xfrm>
            <a:off x="3729984" y="7041600"/>
            <a:ext cx="791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9EA08EB-818F-41F2-BF79-85162B709090}" type="datetime1">
              <a:rPr kumimoji="0" lang="cs-CZ"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28.08.2023</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
        <p:nvSpPr>
          <p:cNvPr id="16" name="PlaceHolder 7">
            <a:extLst>
              <a:ext uri="{FF2B5EF4-FFF2-40B4-BE49-F238E27FC236}">
                <a16:creationId xmlns:a16="http://schemas.microsoft.com/office/drawing/2014/main" id="{D91BEE4D-C596-4612-9AF9-ED41243C9574}"/>
              </a:ext>
            </a:extLst>
          </p:cNvPr>
          <p:cNvSpPr>
            <a:spLocks noGrp="1"/>
          </p:cNvSpPr>
          <p:nvPr>
            <p:ph type="sldNum" idx="12"/>
          </p:nvPr>
        </p:nvSpPr>
        <p:spPr>
          <a:xfrm>
            <a:off x="5092934" y="7041600"/>
            <a:ext cx="359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D6361-5E2D-42E9-A29D-CCE202173234}" type="slidenum">
              <a:rPr kumimoji="0" lang="en-US"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Tree>
    <p:extLst>
      <p:ext uri="{BB962C8B-B14F-4D97-AF65-F5344CB8AC3E}">
        <p14:creationId xmlns:p14="http://schemas.microsoft.com/office/powerpoint/2010/main" val="525737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1" name="PlaceHolder 1"/>
          <p:cNvSpPr>
            <a:spLocks noGrp="1"/>
          </p:cNvSpPr>
          <p:nvPr>
            <p:ph type="subTitle"/>
          </p:nvPr>
        </p:nvSpPr>
        <p:spPr>
          <a:xfrm>
            <a:off x="432000" y="2592000"/>
            <a:ext cx="5471640" cy="6174000"/>
          </a:xfrm>
          <a:prstGeom prst="rect">
            <a:avLst/>
          </a:prstGeom>
        </p:spPr>
        <p:txBody>
          <a:bodyPr lIns="0" tIns="0" rIns="0" bIns="0" anchor="ctr"/>
          <a:lstStyle/>
          <a:p>
            <a:pPr algn="ctr"/>
            <a:endParaRPr lang="en-US" sz="3200" b="0" strike="noStrike" spc="-1" dirty="0">
              <a:solidFill>
                <a:srgbClr val="000000"/>
              </a:solidFill>
              <a:uFill>
                <a:solidFill>
                  <a:srgbClr val="FFFFFF"/>
                </a:solidFill>
              </a:uFill>
              <a:latin typeface="Calibri"/>
            </a:endParaRPr>
          </a:p>
        </p:txBody>
      </p:sp>
      <p:sp>
        <p:nvSpPr>
          <p:cNvPr id="11" name="CustomShape 1">
            <a:extLst>
              <a:ext uri="{FF2B5EF4-FFF2-40B4-BE49-F238E27FC236}">
                <a16:creationId xmlns:a16="http://schemas.microsoft.com/office/drawing/2014/main" id="{F9F311A0-EB40-4012-A76C-E4EF992E30FD}"/>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Date:</a:t>
            </a:r>
          </a:p>
        </p:txBody>
      </p:sp>
      <p:sp>
        <p:nvSpPr>
          <p:cNvPr id="12" name="CustomShape 2">
            <a:extLst>
              <a:ext uri="{FF2B5EF4-FFF2-40B4-BE49-F238E27FC236}">
                <a16:creationId xmlns:a16="http://schemas.microsoft.com/office/drawing/2014/main" id="{D7D31599-74E8-4E76-9041-20AADB7942FC}"/>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Page:</a:t>
            </a:r>
          </a:p>
        </p:txBody>
      </p:sp>
      <p:sp>
        <p:nvSpPr>
          <p:cNvPr id="14" name="PlaceHolder 5">
            <a:extLst>
              <a:ext uri="{FF2B5EF4-FFF2-40B4-BE49-F238E27FC236}">
                <a16:creationId xmlns:a16="http://schemas.microsoft.com/office/drawing/2014/main" id="{B0DEB65B-1329-4EB2-B60C-9D0C1A9B9197}"/>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cs typeface="+mn-cs"/>
            </a:endParaRPr>
          </a:p>
        </p:txBody>
      </p:sp>
      <p:sp>
        <p:nvSpPr>
          <p:cNvPr id="15" name="PlaceHolder 6">
            <a:extLst>
              <a:ext uri="{FF2B5EF4-FFF2-40B4-BE49-F238E27FC236}">
                <a16:creationId xmlns:a16="http://schemas.microsoft.com/office/drawing/2014/main" id="{816991B3-C67E-4410-9F04-59DEF0F83C0D}"/>
              </a:ext>
            </a:extLst>
          </p:cNvPr>
          <p:cNvSpPr>
            <a:spLocks noGrp="1"/>
          </p:cNvSpPr>
          <p:nvPr>
            <p:ph type="dt" idx="11"/>
          </p:nvPr>
        </p:nvSpPr>
        <p:spPr>
          <a:xfrm>
            <a:off x="3729984" y="7041600"/>
            <a:ext cx="791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19628C8-8053-4CC1-A64A-C6F3E75C5762}" type="datetime1">
              <a:rPr kumimoji="0" lang="cs-CZ"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28.08.2023</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
        <p:nvSpPr>
          <p:cNvPr id="16" name="PlaceHolder 7">
            <a:extLst>
              <a:ext uri="{FF2B5EF4-FFF2-40B4-BE49-F238E27FC236}">
                <a16:creationId xmlns:a16="http://schemas.microsoft.com/office/drawing/2014/main" id="{55158B55-D8D0-43B5-8307-B5A8211A0CD2}"/>
              </a:ext>
            </a:extLst>
          </p:cNvPr>
          <p:cNvSpPr>
            <a:spLocks noGrp="1"/>
          </p:cNvSpPr>
          <p:nvPr>
            <p:ph type="sldNum" idx="12"/>
          </p:nvPr>
        </p:nvSpPr>
        <p:spPr>
          <a:xfrm>
            <a:off x="5092934" y="7041600"/>
            <a:ext cx="359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D6361-5E2D-42E9-A29D-CCE202173234}" type="slidenum">
              <a:rPr kumimoji="0" lang="en-US"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Tree>
    <p:extLst>
      <p:ext uri="{BB962C8B-B14F-4D97-AF65-F5344CB8AC3E}">
        <p14:creationId xmlns:p14="http://schemas.microsoft.com/office/powerpoint/2010/main" val="2948240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63" name="PlaceHolder 2"/>
          <p:cNvSpPr>
            <a:spLocks noGrp="1"/>
          </p:cNvSpPr>
          <p:nvPr>
            <p:ph type="body"/>
          </p:nvPr>
        </p:nvSpPr>
        <p:spPr>
          <a:xfrm>
            <a:off x="43200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64" name="PlaceHolder 3"/>
          <p:cNvSpPr>
            <a:spLocks noGrp="1"/>
          </p:cNvSpPr>
          <p:nvPr>
            <p:ph type="body"/>
          </p:nvPr>
        </p:nvSpPr>
        <p:spPr>
          <a:xfrm>
            <a:off x="432000" y="454392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65" name="PlaceHolder 4"/>
          <p:cNvSpPr>
            <a:spLocks noGrp="1"/>
          </p:cNvSpPr>
          <p:nvPr>
            <p:ph type="body"/>
          </p:nvPr>
        </p:nvSpPr>
        <p:spPr>
          <a:xfrm>
            <a:off x="3236040" y="4356000"/>
            <a:ext cx="2670120"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4" name="CustomShape 1">
            <a:extLst>
              <a:ext uri="{FF2B5EF4-FFF2-40B4-BE49-F238E27FC236}">
                <a16:creationId xmlns:a16="http://schemas.microsoft.com/office/drawing/2014/main" id="{BE634492-8B62-4B63-9714-FCB963567918}"/>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Date:</a:t>
            </a:r>
          </a:p>
        </p:txBody>
      </p:sp>
      <p:sp>
        <p:nvSpPr>
          <p:cNvPr id="15" name="CustomShape 2">
            <a:extLst>
              <a:ext uri="{FF2B5EF4-FFF2-40B4-BE49-F238E27FC236}">
                <a16:creationId xmlns:a16="http://schemas.microsoft.com/office/drawing/2014/main" id="{16FEA74F-D8A0-48F5-A85F-963C085AC23E}"/>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Page:</a:t>
            </a:r>
          </a:p>
        </p:txBody>
      </p:sp>
      <p:sp>
        <p:nvSpPr>
          <p:cNvPr id="17" name="PlaceHolder 5">
            <a:extLst>
              <a:ext uri="{FF2B5EF4-FFF2-40B4-BE49-F238E27FC236}">
                <a16:creationId xmlns:a16="http://schemas.microsoft.com/office/drawing/2014/main" id="{A6B683E6-AA96-4C13-A917-149CA6952624}"/>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cs typeface="+mn-cs"/>
            </a:endParaRPr>
          </a:p>
        </p:txBody>
      </p:sp>
      <p:sp>
        <p:nvSpPr>
          <p:cNvPr id="18" name="PlaceHolder 6">
            <a:extLst>
              <a:ext uri="{FF2B5EF4-FFF2-40B4-BE49-F238E27FC236}">
                <a16:creationId xmlns:a16="http://schemas.microsoft.com/office/drawing/2014/main" id="{2968CB5C-7D4B-4E19-A032-A6E34CF82E1F}"/>
              </a:ext>
            </a:extLst>
          </p:cNvPr>
          <p:cNvSpPr>
            <a:spLocks noGrp="1"/>
          </p:cNvSpPr>
          <p:nvPr>
            <p:ph type="dt" idx="11"/>
          </p:nvPr>
        </p:nvSpPr>
        <p:spPr>
          <a:xfrm>
            <a:off x="3729984" y="7041600"/>
            <a:ext cx="791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14093CD-4252-436D-871D-869C1746A872}" type="datetime1">
              <a:rPr kumimoji="0" lang="cs-CZ"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28.08.2023</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
        <p:nvSpPr>
          <p:cNvPr id="19" name="PlaceHolder 7">
            <a:extLst>
              <a:ext uri="{FF2B5EF4-FFF2-40B4-BE49-F238E27FC236}">
                <a16:creationId xmlns:a16="http://schemas.microsoft.com/office/drawing/2014/main" id="{BAE9A1B0-AC44-48A5-AF22-63A7730D148A}"/>
              </a:ext>
            </a:extLst>
          </p:cNvPr>
          <p:cNvSpPr>
            <a:spLocks noGrp="1"/>
          </p:cNvSpPr>
          <p:nvPr>
            <p:ph type="sldNum" idx="12"/>
          </p:nvPr>
        </p:nvSpPr>
        <p:spPr>
          <a:xfrm>
            <a:off x="5092934" y="7041600"/>
            <a:ext cx="359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D6361-5E2D-42E9-A29D-CCE202173234}" type="slidenum">
              <a:rPr kumimoji="0" lang="en-US"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Tree>
    <p:extLst>
      <p:ext uri="{BB962C8B-B14F-4D97-AF65-F5344CB8AC3E}">
        <p14:creationId xmlns:p14="http://schemas.microsoft.com/office/powerpoint/2010/main" val="1511929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432000" y="2592000"/>
            <a:ext cx="5471640" cy="1331640"/>
          </a:xfrm>
          <a:prstGeom prst="rect">
            <a:avLst/>
          </a:prstGeom>
        </p:spPr>
        <p:txBody>
          <a:bodyPr lIns="0" tIns="0" rIns="0" bIns="0" anchor="ctr"/>
          <a:lstStyle>
            <a:lvl1pPr>
              <a:defRPr>
                <a:latin typeface="+mj-lt"/>
              </a:defRPr>
            </a:lvl1pPr>
          </a:lstStyle>
          <a:p>
            <a:endParaRPr lang="cs-CZ" sz="3200" b="0" strike="noStrike" spc="-1" dirty="0">
              <a:solidFill>
                <a:srgbClr val="000000"/>
              </a:solidFill>
              <a:uFill>
                <a:solidFill>
                  <a:srgbClr val="FFFFFF"/>
                </a:solidFill>
              </a:uFill>
              <a:latin typeface="Calibri"/>
            </a:endParaRPr>
          </a:p>
        </p:txBody>
      </p:sp>
      <p:sp>
        <p:nvSpPr>
          <p:cNvPr id="10" name="PlaceHolder 2"/>
          <p:cNvSpPr>
            <a:spLocks noGrp="1"/>
          </p:cNvSpPr>
          <p:nvPr>
            <p:ph type="subTitle"/>
          </p:nvPr>
        </p:nvSpPr>
        <p:spPr>
          <a:xfrm>
            <a:off x="432000" y="4307760"/>
            <a:ext cx="5471640" cy="456120"/>
          </a:xfrm>
          <a:prstGeom prst="rect">
            <a:avLst/>
          </a:prstGeom>
        </p:spPr>
        <p:txBody>
          <a:bodyPr lIns="0" tIns="0" rIns="0" bIns="0" anchor="ctr"/>
          <a:lstStyle>
            <a:lvl1pPr>
              <a:defRPr>
                <a:latin typeface="+mj-lt"/>
              </a:defRPr>
            </a:lvl1pPr>
          </a:lstStyle>
          <a:p>
            <a:pPr algn="ctr"/>
            <a:endParaRPr lang="en-US" sz="3200" b="0" strike="noStrike" spc="-1" dirty="0">
              <a:solidFill>
                <a:srgbClr val="000000"/>
              </a:solidFill>
              <a:uFill>
                <a:solidFill>
                  <a:srgbClr val="FFFFFF"/>
                </a:solidFill>
              </a:uFill>
              <a:latin typeface="Calibri"/>
            </a:endParaRPr>
          </a:p>
        </p:txBody>
      </p:sp>
    </p:spTree>
    <p:extLst>
      <p:ext uri="{BB962C8B-B14F-4D97-AF65-F5344CB8AC3E}">
        <p14:creationId xmlns:p14="http://schemas.microsoft.com/office/powerpoint/2010/main" val="1254997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67" name="PlaceHolder 2"/>
          <p:cNvSpPr>
            <a:spLocks noGrp="1"/>
          </p:cNvSpPr>
          <p:nvPr>
            <p:ph type="body"/>
          </p:nvPr>
        </p:nvSpPr>
        <p:spPr>
          <a:xfrm>
            <a:off x="432000" y="4356000"/>
            <a:ext cx="2670120"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68" name="PlaceHolder 3"/>
          <p:cNvSpPr>
            <a:spLocks noGrp="1"/>
          </p:cNvSpPr>
          <p:nvPr>
            <p:ph type="body"/>
          </p:nvPr>
        </p:nvSpPr>
        <p:spPr>
          <a:xfrm>
            <a:off x="323604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69" name="PlaceHolder 4"/>
          <p:cNvSpPr>
            <a:spLocks noGrp="1"/>
          </p:cNvSpPr>
          <p:nvPr>
            <p:ph type="body"/>
          </p:nvPr>
        </p:nvSpPr>
        <p:spPr>
          <a:xfrm>
            <a:off x="3236040" y="454392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4" name="CustomShape 1">
            <a:extLst>
              <a:ext uri="{FF2B5EF4-FFF2-40B4-BE49-F238E27FC236}">
                <a16:creationId xmlns:a16="http://schemas.microsoft.com/office/drawing/2014/main" id="{5AFCB9D9-918D-4A19-A1A3-1DC289D70BFC}"/>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Date:</a:t>
            </a:r>
          </a:p>
        </p:txBody>
      </p:sp>
      <p:sp>
        <p:nvSpPr>
          <p:cNvPr id="15" name="CustomShape 2">
            <a:extLst>
              <a:ext uri="{FF2B5EF4-FFF2-40B4-BE49-F238E27FC236}">
                <a16:creationId xmlns:a16="http://schemas.microsoft.com/office/drawing/2014/main" id="{B99DE9C2-3526-49C4-AB5A-D6EA1DF3953E}"/>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Page:</a:t>
            </a:r>
          </a:p>
        </p:txBody>
      </p:sp>
      <p:sp>
        <p:nvSpPr>
          <p:cNvPr id="17" name="PlaceHolder 5">
            <a:extLst>
              <a:ext uri="{FF2B5EF4-FFF2-40B4-BE49-F238E27FC236}">
                <a16:creationId xmlns:a16="http://schemas.microsoft.com/office/drawing/2014/main" id="{7AEDB99D-060C-4BC8-933A-2B3D7B6538D7}"/>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cs typeface="+mn-cs"/>
            </a:endParaRPr>
          </a:p>
        </p:txBody>
      </p:sp>
      <p:sp>
        <p:nvSpPr>
          <p:cNvPr id="18" name="PlaceHolder 6">
            <a:extLst>
              <a:ext uri="{FF2B5EF4-FFF2-40B4-BE49-F238E27FC236}">
                <a16:creationId xmlns:a16="http://schemas.microsoft.com/office/drawing/2014/main" id="{000CB380-28B4-406D-9599-98048B04FDD6}"/>
              </a:ext>
            </a:extLst>
          </p:cNvPr>
          <p:cNvSpPr>
            <a:spLocks noGrp="1"/>
          </p:cNvSpPr>
          <p:nvPr>
            <p:ph type="dt" idx="11"/>
          </p:nvPr>
        </p:nvSpPr>
        <p:spPr>
          <a:xfrm>
            <a:off x="3729984" y="7041600"/>
            <a:ext cx="791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FEE5ACA-685E-4A79-A473-876091337970}" type="datetime1">
              <a:rPr kumimoji="0" lang="cs-CZ"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28.08.2023</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
        <p:nvSpPr>
          <p:cNvPr id="19" name="PlaceHolder 7">
            <a:extLst>
              <a:ext uri="{FF2B5EF4-FFF2-40B4-BE49-F238E27FC236}">
                <a16:creationId xmlns:a16="http://schemas.microsoft.com/office/drawing/2014/main" id="{258399CF-38B7-47D7-B6F2-3F3294456B40}"/>
              </a:ext>
            </a:extLst>
          </p:cNvPr>
          <p:cNvSpPr>
            <a:spLocks noGrp="1"/>
          </p:cNvSpPr>
          <p:nvPr>
            <p:ph type="sldNum" idx="12"/>
          </p:nvPr>
        </p:nvSpPr>
        <p:spPr>
          <a:xfrm>
            <a:off x="5092934" y="7041600"/>
            <a:ext cx="359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D6361-5E2D-42E9-A29D-CCE202173234}" type="slidenum">
              <a:rPr kumimoji="0" lang="en-US"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Tree>
    <p:extLst>
      <p:ext uri="{BB962C8B-B14F-4D97-AF65-F5344CB8AC3E}">
        <p14:creationId xmlns:p14="http://schemas.microsoft.com/office/powerpoint/2010/main" val="2593365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71" name="PlaceHolder 2"/>
          <p:cNvSpPr>
            <a:spLocks noGrp="1"/>
          </p:cNvSpPr>
          <p:nvPr>
            <p:ph type="body"/>
          </p:nvPr>
        </p:nvSpPr>
        <p:spPr>
          <a:xfrm>
            <a:off x="43200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72" name="PlaceHolder 3"/>
          <p:cNvSpPr>
            <a:spLocks noGrp="1"/>
          </p:cNvSpPr>
          <p:nvPr>
            <p:ph type="body"/>
          </p:nvPr>
        </p:nvSpPr>
        <p:spPr>
          <a:xfrm>
            <a:off x="323604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73" name="PlaceHolder 4"/>
          <p:cNvSpPr>
            <a:spLocks noGrp="1"/>
          </p:cNvSpPr>
          <p:nvPr>
            <p:ph type="body"/>
          </p:nvPr>
        </p:nvSpPr>
        <p:spPr>
          <a:xfrm>
            <a:off x="432000" y="4543920"/>
            <a:ext cx="547164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4" name="CustomShape 1">
            <a:extLst>
              <a:ext uri="{FF2B5EF4-FFF2-40B4-BE49-F238E27FC236}">
                <a16:creationId xmlns:a16="http://schemas.microsoft.com/office/drawing/2014/main" id="{567E18B6-793D-459D-98D1-64ACE893BA34}"/>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Date:</a:t>
            </a:r>
          </a:p>
        </p:txBody>
      </p:sp>
      <p:sp>
        <p:nvSpPr>
          <p:cNvPr id="15" name="CustomShape 2">
            <a:extLst>
              <a:ext uri="{FF2B5EF4-FFF2-40B4-BE49-F238E27FC236}">
                <a16:creationId xmlns:a16="http://schemas.microsoft.com/office/drawing/2014/main" id="{E1D8C4C9-7711-426F-AFB3-2BF29DDC23CC}"/>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Page:</a:t>
            </a:r>
          </a:p>
        </p:txBody>
      </p:sp>
      <p:sp>
        <p:nvSpPr>
          <p:cNvPr id="17" name="PlaceHolder 5">
            <a:extLst>
              <a:ext uri="{FF2B5EF4-FFF2-40B4-BE49-F238E27FC236}">
                <a16:creationId xmlns:a16="http://schemas.microsoft.com/office/drawing/2014/main" id="{26606806-1EAD-4FBC-9F03-35778BA1583C}"/>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cs typeface="+mn-cs"/>
            </a:endParaRPr>
          </a:p>
        </p:txBody>
      </p:sp>
      <p:sp>
        <p:nvSpPr>
          <p:cNvPr id="18" name="PlaceHolder 6">
            <a:extLst>
              <a:ext uri="{FF2B5EF4-FFF2-40B4-BE49-F238E27FC236}">
                <a16:creationId xmlns:a16="http://schemas.microsoft.com/office/drawing/2014/main" id="{3E4CAF19-0B86-4A30-9533-E105317D452A}"/>
              </a:ext>
            </a:extLst>
          </p:cNvPr>
          <p:cNvSpPr>
            <a:spLocks noGrp="1"/>
          </p:cNvSpPr>
          <p:nvPr>
            <p:ph type="dt" idx="11"/>
          </p:nvPr>
        </p:nvSpPr>
        <p:spPr>
          <a:xfrm>
            <a:off x="3729984" y="7041600"/>
            <a:ext cx="791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9174BC3-BE22-441D-ADDB-1FBCA938E2BA}" type="datetime1">
              <a:rPr kumimoji="0" lang="cs-CZ"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28.08.2023</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
        <p:nvSpPr>
          <p:cNvPr id="19" name="PlaceHolder 7">
            <a:extLst>
              <a:ext uri="{FF2B5EF4-FFF2-40B4-BE49-F238E27FC236}">
                <a16:creationId xmlns:a16="http://schemas.microsoft.com/office/drawing/2014/main" id="{5CD1DDC3-B7E9-4C01-9E31-160C831B6504}"/>
              </a:ext>
            </a:extLst>
          </p:cNvPr>
          <p:cNvSpPr>
            <a:spLocks noGrp="1"/>
          </p:cNvSpPr>
          <p:nvPr>
            <p:ph type="sldNum" idx="12"/>
          </p:nvPr>
        </p:nvSpPr>
        <p:spPr>
          <a:xfrm>
            <a:off x="5092934" y="7041600"/>
            <a:ext cx="359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D6361-5E2D-42E9-A29D-CCE202173234}" type="slidenum">
              <a:rPr kumimoji="0" lang="en-US"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Tree>
    <p:extLst>
      <p:ext uri="{BB962C8B-B14F-4D97-AF65-F5344CB8AC3E}">
        <p14:creationId xmlns:p14="http://schemas.microsoft.com/office/powerpoint/2010/main" val="349164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75" name="PlaceHolder 2"/>
          <p:cNvSpPr>
            <a:spLocks noGrp="1"/>
          </p:cNvSpPr>
          <p:nvPr>
            <p:ph type="body"/>
          </p:nvPr>
        </p:nvSpPr>
        <p:spPr>
          <a:xfrm>
            <a:off x="432000" y="4356000"/>
            <a:ext cx="547164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76" name="PlaceHolder 3"/>
          <p:cNvSpPr>
            <a:spLocks noGrp="1"/>
          </p:cNvSpPr>
          <p:nvPr>
            <p:ph type="body"/>
          </p:nvPr>
        </p:nvSpPr>
        <p:spPr>
          <a:xfrm>
            <a:off x="432000" y="4543920"/>
            <a:ext cx="547164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6" name="CustomShape 1">
            <a:extLst>
              <a:ext uri="{FF2B5EF4-FFF2-40B4-BE49-F238E27FC236}">
                <a16:creationId xmlns:a16="http://schemas.microsoft.com/office/drawing/2014/main" id="{71EF8B3B-30BD-4666-8E12-7DCD6B9F6DE7}"/>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Date:</a:t>
            </a:r>
          </a:p>
        </p:txBody>
      </p:sp>
      <p:sp>
        <p:nvSpPr>
          <p:cNvPr id="7" name="CustomShape 2">
            <a:extLst>
              <a:ext uri="{FF2B5EF4-FFF2-40B4-BE49-F238E27FC236}">
                <a16:creationId xmlns:a16="http://schemas.microsoft.com/office/drawing/2014/main" id="{380C2B37-8024-46E1-8A86-2DC7064BDCC7}"/>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Page:</a:t>
            </a:r>
          </a:p>
        </p:txBody>
      </p:sp>
      <p:sp>
        <p:nvSpPr>
          <p:cNvPr id="9" name="PlaceHolder 5">
            <a:extLst>
              <a:ext uri="{FF2B5EF4-FFF2-40B4-BE49-F238E27FC236}">
                <a16:creationId xmlns:a16="http://schemas.microsoft.com/office/drawing/2014/main" id="{1F004EA6-F199-42A0-B234-C73DC01C157E}"/>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cs typeface="+mn-cs"/>
            </a:endParaRPr>
          </a:p>
        </p:txBody>
      </p:sp>
      <p:sp>
        <p:nvSpPr>
          <p:cNvPr id="10" name="PlaceHolder 6">
            <a:extLst>
              <a:ext uri="{FF2B5EF4-FFF2-40B4-BE49-F238E27FC236}">
                <a16:creationId xmlns:a16="http://schemas.microsoft.com/office/drawing/2014/main" id="{C0512801-4028-4BC8-96AF-D278C3DF493E}"/>
              </a:ext>
            </a:extLst>
          </p:cNvPr>
          <p:cNvSpPr>
            <a:spLocks noGrp="1"/>
          </p:cNvSpPr>
          <p:nvPr>
            <p:ph type="dt" idx="11"/>
          </p:nvPr>
        </p:nvSpPr>
        <p:spPr>
          <a:xfrm>
            <a:off x="3729984" y="7041600"/>
            <a:ext cx="791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B263E1E-DFA5-4CDB-A2CE-66A3246EE02C}" type="datetime1">
              <a:rPr kumimoji="0" lang="cs-CZ"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28.08.2023</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
        <p:nvSpPr>
          <p:cNvPr id="11" name="PlaceHolder 7">
            <a:extLst>
              <a:ext uri="{FF2B5EF4-FFF2-40B4-BE49-F238E27FC236}">
                <a16:creationId xmlns:a16="http://schemas.microsoft.com/office/drawing/2014/main" id="{9CFEE3E5-B8BF-4BC1-9E89-5EA593E89A1F}"/>
              </a:ext>
            </a:extLst>
          </p:cNvPr>
          <p:cNvSpPr>
            <a:spLocks noGrp="1"/>
          </p:cNvSpPr>
          <p:nvPr>
            <p:ph type="sldNum" idx="12"/>
          </p:nvPr>
        </p:nvSpPr>
        <p:spPr>
          <a:xfrm>
            <a:off x="5092934" y="7041600"/>
            <a:ext cx="359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D6361-5E2D-42E9-A29D-CCE202173234}" type="slidenum">
              <a:rPr kumimoji="0" lang="en-US"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Tree>
    <p:extLst>
      <p:ext uri="{BB962C8B-B14F-4D97-AF65-F5344CB8AC3E}">
        <p14:creationId xmlns:p14="http://schemas.microsoft.com/office/powerpoint/2010/main" val="2086490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78" name="PlaceHolder 2"/>
          <p:cNvSpPr>
            <a:spLocks noGrp="1"/>
          </p:cNvSpPr>
          <p:nvPr>
            <p:ph type="body"/>
          </p:nvPr>
        </p:nvSpPr>
        <p:spPr>
          <a:xfrm>
            <a:off x="43200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79" name="PlaceHolder 3"/>
          <p:cNvSpPr>
            <a:spLocks noGrp="1"/>
          </p:cNvSpPr>
          <p:nvPr>
            <p:ph type="body"/>
          </p:nvPr>
        </p:nvSpPr>
        <p:spPr>
          <a:xfrm>
            <a:off x="323604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80" name="PlaceHolder 4"/>
          <p:cNvSpPr>
            <a:spLocks noGrp="1"/>
          </p:cNvSpPr>
          <p:nvPr>
            <p:ph type="body"/>
          </p:nvPr>
        </p:nvSpPr>
        <p:spPr>
          <a:xfrm>
            <a:off x="3236040" y="454392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81" name="PlaceHolder 5"/>
          <p:cNvSpPr>
            <a:spLocks noGrp="1"/>
          </p:cNvSpPr>
          <p:nvPr>
            <p:ph type="body"/>
          </p:nvPr>
        </p:nvSpPr>
        <p:spPr>
          <a:xfrm>
            <a:off x="432000" y="454392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5" name="CustomShape 1">
            <a:extLst>
              <a:ext uri="{FF2B5EF4-FFF2-40B4-BE49-F238E27FC236}">
                <a16:creationId xmlns:a16="http://schemas.microsoft.com/office/drawing/2014/main" id="{2B443312-9360-4C11-AA03-8DD0EFC0F779}"/>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Date:</a:t>
            </a:r>
          </a:p>
        </p:txBody>
      </p:sp>
      <p:sp>
        <p:nvSpPr>
          <p:cNvPr id="16" name="CustomShape 2">
            <a:extLst>
              <a:ext uri="{FF2B5EF4-FFF2-40B4-BE49-F238E27FC236}">
                <a16:creationId xmlns:a16="http://schemas.microsoft.com/office/drawing/2014/main" id="{170D4E62-E217-432E-BF72-C162A4308A90}"/>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Page:</a:t>
            </a:r>
          </a:p>
        </p:txBody>
      </p:sp>
      <p:sp>
        <p:nvSpPr>
          <p:cNvPr id="18" name="PlaceHolder 5">
            <a:extLst>
              <a:ext uri="{FF2B5EF4-FFF2-40B4-BE49-F238E27FC236}">
                <a16:creationId xmlns:a16="http://schemas.microsoft.com/office/drawing/2014/main" id="{32661419-97E3-4CAF-B592-F28D868CBE08}"/>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cs typeface="+mn-cs"/>
            </a:endParaRPr>
          </a:p>
        </p:txBody>
      </p:sp>
      <p:sp>
        <p:nvSpPr>
          <p:cNvPr id="19" name="PlaceHolder 6">
            <a:extLst>
              <a:ext uri="{FF2B5EF4-FFF2-40B4-BE49-F238E27FC236}">
                <a16:creationId xmlns:a16="http://schemas.microsoft.com/office/drawing/2014/main" id="{EFFE3470-BACA-4646-BFFE-4B2A3A637D43}"/>
              </a:ext>
            </a:extLst>
          </p:cNvPr>
          <p:cNvSpPr>
            <a:spLocks noGrp="1"/>
          </p:cNvSpPr>
          <p:nvPr>
            <p:ph type="dt" idx="11"/>
          </p:nvPr>
        </p:nvSpPr>
        <p:spPr>
          <a:xfrm>
            <a:off x="3729984" y="7041600"/>
            <a:ext cx="791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DF1D01F-B2D6-47D7-AAA7-4DFB8053BB3C}" type="datetime1">
              <a:rPr kumimoji="0" lang="cs-CZ"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28.08.2023</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
        <p:nvSpPr>
          <p:cNvPr id="20" name="PlaceHolder 7">
            <a:extLst>
              <a:ext uri="{FF2B5EF4-FFF2-40B4-BE49-F238E27FC236}">
                <a16:creationId xmlns:a16="http://schemas.microsoft.com/office/drawing/2014/main" id="{E00E8907-5C56-408A-8C97-F7F8850AFEED}"/>
              </a:ext>
            </a:extLst>
          </p:cNvPr>
          <p:cNvSpPr>
            <a:spLocks noGrp="1"/>
          </p:cNvSpPr>
          <p:nvPr>
            <p:ph type="sldNum" idx="12"/>
          </p:nvPr>
        </p:nvSpPr>
        <p:spPr>
          <a:xfrm>
            <a:off x="5092934" y="7041600"/>
            <a:ext cx="359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D6361-5E2D-42E9-A29D-CCE202173234}" type="slidenum">
              <a:rPr kumimoji="0" lang="en-US"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Tree>
    <p:extLst>
      <p:ext uri="{BB962C8B-B14F-4D97-AF65-F5344CB8AC3E}">
        <p14:creationId xmlns:p14="http://schemas.microsoft.com/office/powerpoint/2010/main" val="29047526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83" name="PlaceHolder 2"/>
          <p:cNvSpPr>
            <a:spLocks noGrp="1"/>
          </p:cNvSpPr>
          <p:nvPr>
            <p:ph type="body"/>
          </p:nvPr>
        </p:nvSpPr>
        <p:spPr>
          <a:xfrm>
            <a:off x="432000" y="4356000"/>
            <a:ext cx="5471640"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84" name="PlaceHolder 3"/>
          <p:cNvSpPr>
            <a:spLocks noGrp="1"/>
          </p:cNvSpPr>
          <p:nvPr>
            <p:ph type="body"/>
          </p:nvPr>
        </p:nvSpPr>
        <p:spPr>
          <a:xfrm>
            <a:off x="432000" y="4356000"/>
            <a:ext cx="5471640"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5" name="CustomShape 1">
            <a:extLst>
              <a:ext uri="{FF2B5EF4-FFF2-40B4-BE49-F238E27FC236}">
                <a16:creationId xmlns:a16="http://schemas.microsoft.com/office/drawing/2014/main" id="{942DA96D-61CA-436C-8953-960E7258111B}"/>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Date:</a:t>
            </a:r>
          </a:p>
        </p:txBody>
      </p:sp>
      <p:sp>
        <p:nvSpPr>
          <p:cNvPr id="16" name="CustomShape 2">
            <a:extLst>
              <a:ext uri="{FF2B5EF4-FFF2-40B4-BE49-F238E27FC236}">
                <a16:creationId xmlns:a16="http://schemas.microsoft.com/office/drawing/2014/main" id="{282E6CFD-C638-480C-BF0D-036802170771}"/>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Page:</a:t>
            </a:r>
          </a:p>
        </p:txBody>
      </p:sp>
      <p:sp>
        <p:nvSpPr>
          <p:cNvPr id="18" name="PlaceHolder 5">
            <a:extLst>
              <a:ext uri="{FF2B5EF4-FFF2-40B4-BE49-F238E27FC236}">
                <a16:creationId xmlns:a16="http://schemas.microsoft.com/office/drawing/2014/main" id="{5899BAA2-EC4B-4C73-AE16-9A127B8D09F9}"/>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cs typeface="+mn-cs"/>
            </a:endParaRPr>
          </a:p>
        </p:txBody>
      </p:sp>
      <p:sp>
        <p:nvSpPr>
          <p:cNvPr id="19" name="PlaceHolder 6">
            <a:extLst>
              <a:ext uri="{FF2B5EF4-FFF2-40B4-BE49-F238E27FC236}">
                <a16:creationId xmlns:a16="http://schemas.microsoft.com/office/drawing/2014/main" id="{775D077B-A447-4C4D-9695-14D4D9A39742}"/>
              </a:ext>
            </a:extLst>
          </p:cNvPr>
          <p:cNvSpPr>
            <a:spLocks noGrp="1"/>
          </p:cNvSpPr>
          <p:nvPr>
            <p:ph type="dt" idx="11"/>
          </p:nvPr>
        </p:nvSpPr>
        <p:spPr>
          <a:xfrm>
            <a:off x="3729984" y="7041600"/>
            <a:ext cx="791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121FCBC-FF7E-4F63-AF03-058150959A0D}" type="datetime1">
              <a:rPr kumimoji="0" lang="cs-CZ"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28.08.2023</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
        <p:nvSpPr>
          <p:cNvPr id="20" name="PlaceHolder 7">
            <a:extLst>
              <a:ext uri="{FF2B5EF4-FFF2-40B4-BE49-F238E27FC236}">
                <a16:creationId xmlns:a16="http://schemas.microsoft.com/office/drawing/2014/main" id="{83C6322F-FB05-4F10-B097-AF293FE37DFD}"/>
              </a:ext>
            </a:extLst>
          </p:cNvPr>
          <p:cNvSpPr>
            <a:spLocks noGrp="1"/>
          </p:cNvSpPr>
          <p:nvPr>
            <p:ph type="sldNum" idx="12"/>
          </p:nvPr>
        </p:nvSpPr>
        <p:spPr>
          <a:xfrm>
            <a:off x="5092934" y="7041600"/>
            <a:ext cx="359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D6361-5E2D-42E9-A29D-CCE202173234}" type="slidenum">
              <a:rPr kumimoji="0" lang="en-US"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Tree>
    <p:extLst>
      <p:ext uri="{BB962C8B-B14F-4D97-AF65-F5344CB8AC3E}">
        <p14:creationId xmlns:p14="http://schemas.microsoft.com/office/powerpoint/2010/main" val="42164454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247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8"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99" name="PlaceHolder 2"/>
          <p:cNvSpPr>
            <a:spLocks noGrp="1"/>
          </p:cNvSpPr>
          <p:nvPr>
            <p:ph type="subTitle"/>
          </p:nvPr>
        </p:nvSpPr>
        <p:spPr>
          <a:xfrm>
            <a:off x="432000" y="4307760"/>
            <a:ext cx="5471640" cy="45612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Calibri"/>
            </a:endParaRPr>
          </a:p>
        </p:txBody>
      </p:sp>
      <p:sp>
        <p:nvSpPr>
          <p:cNvPr id="12" name="CustomShape 1">
            <a:extLst>
              <a:ext uri="{FF2B5EF4-FFF2-40B4-BE49-F238E27FC236}">
                <a16:creationId xmlns:a16="http://schemas.microsoft.com/office/drawing/2014/main" id="{8CE8A150-C42B-420D-88BA-702821CD659A}"/>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Date:</a:t>
            </a:r>
          </a:p>
        </p:txBody>
      </p:sp>
      <p:sp>
        <p:nvSpPr>
          <p:cNvPr id="13" name="CustomShape 2">
            <a:extLst>
              <a:ext uri="{FF2B5EF4-FFF2-40B4-BE49-F238E27FC236}">
                <a16:creationId xmlns:a16="http://schemas.microsoft.com/office/drawing/2014/main" id="{1FDB136A-2FF2-4BCD-8F25-75C8FCACB345}"/>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Page:</a:t>
            </a:r>
          </a:p>
        </p:txBody>
      </p:sp>
      <p:sp>
        <p:nvSpPr>
          <p:cNvPr id="15" name="PlaceHolder 5">
            <a:extLst>
              <a:ext uri="{FF2B5EF4-FFF2-40B4-BE49-F238E27FC236}">
                <a16:creationId xmlns:a16="http://schemas.microsoft.com/office/drawing/2014/main" id="{DF81CD9B-D7D2-4D42-B300-744BC8F74DBE}"/>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cs typeface="+mn-cs"/>
            </a:endParaRPr>
          </a:p>
        </p:txBody>
      </p:sp>
      <p:sp>
        <p:nvSpPr>
          <p:cNvPr id="16" name="PlaceHolder 6">
            <a:extLst>
              <a:ext uri="{FF2B5EF4-FFF2-40B4-BE49-F238E27FC236}">
                <a16:creationId xmlns:a16="http://schemas.microsoft.com/office/drawing/2014/main" id="{6000B124-19C9-4ED7-97DD-26B1F7A72673}"/>
              </a:ext>
            </a:extLst>
          </p:cNvPr>
          <p:cNvSpPr>
            <a:spLocks noGrp="1"/>
          </p:cNvSpPr>
          <p:nvPr>
            <p:ph type="dt" idx="11"/>
          </p:nvPr>
        </p:nvSpPr>
        <p:spPr>
          <a:xfrm>
            <a:off x="3729984" y="7041600"/>
            <a:ext cx="791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BE6F17E-2157-4FD6-B1C1-478CA350E743}" type="datetime1">
              <a:rPr kumimoji="0" lang="cs-CZ"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28.08.2023</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
        <p:nvSpPr>
          <p:cNvPr id="17" name="PlaceHolder 7">
            <a:extLst>
              <a:ext uri="{FF2B5EF4-FFF2-40B4-BE49-F238E27FC236}">
                <a16:creationId xmlns:a16="http://schemas.microsoft.com/office/drawing/2014/main" id="{C4AC6A11-914E-45C0-9339-3B30C367DB86}"/>
              </a:ext>
            </a:extLst>
          </p:cNvPr>
          <p:cNvSpPr>
            <a:spLocks noGrp="1"/>
          </p:cNvSpPr>
          <p:nvPr>
            <p:ph type="sldNum" idx="12"/>
          </p:nvPr>
        </p:nvSpPr>
        <p:spPr>
          <a:xfrm>
            <a:off x="5092934" y="7041600"/>
            <a:ext cx="359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D6361-5E2D-42E9-A29D-CCE202173234}" type="slidenum">
              <a:rPr kumimoji="0" lang="en-US"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Tree>
    <p:extLst>
      <p:ext uri="{BB962C8B-B14F-4D97-AF65-F5344CB8AC3E}">
        <p14:creationId xmlns:p14="http://schemas.microsoft.com/office/powerpoint/2010/main" val="659887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101" name="PlaceHolder 2"/>
          <p:cNvSpPr>
            <a:spLocks noGrp="1"/>
          </p:cNvSpPr>
          <p:nvPr>
            <p:ph type="body"/>
          </p:nvPr>
        </p:nvSpPr>
        <p:spPr>
          <a:xfrm>
            <a:off x="432000" y="4356000"/>
            <a:ext cx="5471640"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2" name="CustomShape 1">
            <a:extLst>
              <a:ext uri="{FF2B5EF4-FFF2-40B4-BE49-F238E27FC236}">
                <a16:creationId xmlns:a16="http://schemas.microsoft.com/office/drawing/2014/main" id="{D8B14484-96C9-406B-B6BB-E722F1CC8B5F}"/>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Date:</a:t>
            </a:r>
          </a:p>
        </p:txBody>
      </p:sp>
      <p:sp>
        <p:nvSpPr>
          <p:cNvPr id="13" name="CustomShape 2">
            <a:extLst>
              <a:ext uri="{FF2B5EF4-FFF2-40B4-BE49-F238E27FC236}">
                <a16:creationId xmlns:a16="http://schemas.microsoft.com/office/drawing/2014/main" id="{5A0EB996-E4E7-463F-96F8-C9859C2CFC74}"/>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Page:</a:t>
            </a:r>
          </a:p>
        </p:txBody>
      </p:sp>
      <p:sp>
        <p:nvSpPr>
          <p:cNvPr id="15" name="PlaceHolder 5">
            <a:extLst>
              <a:ext uri="{FF2B5EF4-FFF2-40B4-BE49-F238E27FC236}">
                <a16:creationId xmlns:a16="http://schemas.microsoft.com/office/drawing/2014/main" id="{C3183BCE-C264-4017-BD8A-0235E2CCEB3B}"/>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cs typeface="+mn-cs"/>
            </a:endParaRPr>
          </a:p>
        </p:txBody>
      </p:sp>
      <p:sp>
        <p:nvSpPr>
          <p:cNvPr id="16" name="PlaceHolder 6">
            <a:extLst>
              <a:ext uri="{FF2B5EF4-FFF2-40B4-BE49-F238E27FC236}">
                <a16:creationId xmlns:a16="http://schemas.microsoft.com/office/drawing/2014/main" id="{1FAEC831-9A4A-4514-94E0-C8F6F84E8883}"/>
              </a:ext>
            </a:extLst>
          </p:cNvPr>
          <p:cNvSpPr>
            <a:spLocks noGrp="1"/>
          </p:cNvSpPr>
          <p:nvPr>
            <p:ph type="dt" idx="11"/>
          </p:nvPr>
        </p:nvSpPr>
        <p:spPr>
          <a:xfrm>
            <a:off x="3729984" y="7041600"/>
            <a:ext cx="791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7AD8C0-8B0B-4010-B639-FDBC69D0FA9B}" type="datetime1">
              <a:rPr kumimoji="0" lang="cs-CZ"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28.08.2023</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
        <p:nvSpPr>
          <p:cNvPr id="17" name="PlaceHolder 7">
            <a:extLst>
              <a:ext uri="{FF2B5EF4-FFF2-40B4-BE49-F238E27FC236}">
                <a16:creationId xmlns:a16="http://schemas.microsoft.com/office/drawing/2014/main" id="{81CC9282-8351-4082-BC5C-728892A0B7FC}"/>
              </a:ext>
            </a:extLst>
          </p:cNvPr>
          <p:cNvSpPr>
            <a:spLocks noGrp="1"/>
          </p:cNvSpPr>
          <p:nvPr>
            <p:ph type="sldNum" idx="12"/>
          </p:nvPr>
        </p:nvSpPr>
        <p:spPr>
          <a:xfrm>
            <a:off x="5092934" y="7041600"/>
            <a:ext cx="359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D6361-5E2D-42E9-A29D-CCE202173234}" type="slidenum">
              <a:rPr kumimoji="0" lang="en-US"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Tree>
    <p:extLst>
      <p:ext uri="{BB962C8B-B14F-4D97-AF65-F5344CB8AC3E}">
        <p14:creationId xmlns:p14="http://schemas.microsoft.com/office/powerpoint/2010/main" val="2085257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103" name="PlaceHolder 2"/>
          <p:cNvSpPr>
            <a:spLocks noGrp="1"/>
          </p:cNvSpPr>
          <p:nvPr>
            <p:ph type="body"/>
          </p:nvPr>
        </p:nvSpPr>
        <p:spPr>
          <a:xfrm>
            <a:off x="432000" y="4356000"/>
            <a:ext cx="2670120"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04" name="PlaceHolder 3"/>
          <p:cNvSpPr>
            <a:spLocks noGrp="1"/>
          </p:cNvSpPr>
          <p:nvPr>
            <p:ph type="body"/>
          </p:nvPr>
        </p:nvSpPr>
        <p:spPr>
          <a:xfrm>
            <a:off x="3236040" y="4356000"/>
            <a:ext cx="2670120"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6" name="CustomShape 1">
            <a:extLst>
              <a:ext uri="{FF2B5EF4-FFF2-40B4-BE49-F238E27FC236}">
                <a16:creationId xmlns:a16="http://schemas.microsoft.com/office/drawing/2014/main" id="{1649D65B-F54B-42E9-9CBD-D1412B7581AB}"/>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Date:</a:t>
            </a:r>
          </a:p>
        </p:txBody>
      </p:sp>
      <p:sp>
        <p:nvSpPr>
          <p:cNvPr id="7" name="CustomShape 2">
            <a:extLst>
              <a:ext uri="{FF2B5EF4-FFF2-40B4-BE49-F238E27FC236}">
                <a16:creationId xmlns:a16="http://schemas.microsoft.com/office/drawing/2014/main" id="{2105269F-778F-40FC-B170-0273F9AFE90F}"/>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Page:</a:t>
            </a:r>
          </a:p>
        </p:txBody>
      </p:sp>
      <p:sp>
        <p:nvSpPr>
          <p:cNvPr id="9" name="PlaceHolder 5">
            <a:extLst>
              <a:ext uri="{FF2B5EF4-FFF2-40B4-BE49-F238E27FC236}">
                <a16:creationId xmlns:a16="http://schemas.microsoft.com/office/drawing/2014/main" id="{CAFC7ACF-4E53-494E-8BF4-827B706B77D2}"/>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cs typeface="+mn-cs"/>
            </a:endParaRPr>
          </a:p>
        </p:txBody>
      </p:sp>
      <p:sp>
        <p:nvSpPr>
          <p:cNvPr id="10" name="PlaceHolder 6">
            <a:extLst>
              <a:ext uri="{FF2B5EF4-FFF2-40B4-BE49-F238E27FC236}">
                <a16:creationId xmlns:a16="http://schemas.microsoft.com/office/drawing/2014/main" id="{685EB110-4C1A-4580-BEAD-BAFA45BA0C33}"/>
              </a:ext>
            </a:extLst>
          </p:cNvPr>
          <p:cNvSpPr>
            <a:spLocks noGrp="1"/>
          </p:cNvSpPr>
          <p:nvPr>
            <p:ph type="dt" idx="11"/>
          </p:nvPr>
        </p:nvSpPr>
        <p:spPr>
          <a:xfrm>
            <a:off x="3729984" y="7041600"/>
            <a:ext cx="791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89E547A-B8BE-42EE-A77A-4749808154B7}" type="datetime1">
              <a:rPr kumimoji="0" lang="cs-CZ"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28.08.2023</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
        <p:nvSpPr>
          <p:cNvPr id="11" name="PlaceHolder 7">
            <a:extLst>
              <a:ext uri="{FF2B5EF4-FFF2-40B4-BE49-F238E27FC236}">
                <a16:creationId xmlns:a16="http://schemas.microsoft.com/office/drawing/2014/main" id="{246ADB00-DA17-4794-9746-3EB7D20D6E9F}"/>
              </a:ext>
            </a:extLst>
          </p:cNvPr>
          <p:cNvSpPr>
            <a:spLocks noGrp="1"/>
          </p:cNvSpPr>
          <p:nvPr>
            <p:ph type="sldNum" idx="12"/>
          </p:nvPr>
        </p:nvSpPr>
        <p:spPr>
          <a:xfrm>
            <a:off x="5092934" y="7041600"/>
            <a:ext cx="359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D6361-5E2D-42E9-A29D-CCE202173234}" type="slidenum">
              <a:rPr kumimoji="0" lang="en-US"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Tree>
    <p:extLst>
      <p:ext uri="{BB962C8B-B14F-4D97-AF65-F5344CB8AC3E}">
        <p14:creationId xmlns:p14="http://schemas.microsoft.com/office/powerpoint/2010/main" val="1955757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5"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4" name="CustomShape 1">
            <a:extLst>
              <a:ext uri="{FF2B5EF4-FFF2-40B4-BE49-F238E27FC236}">
                <a16:creationId xmlns:a16="http://schemas.microsoft.com/office/drawing/2014/main" id="{6FDD9346-C791-4172-AEED-40F0BAC72285}"/>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Date:</a:t>
            </a:r>
          </a:p>
        </p:txBody>
      </p:sp>
      <p:sp>
        <p:nvSpPr>
          <p:cNvPr id="5" name="CustomShape 2">
            <a:extLst>
              <a:ext uri="{FF2B5EF4-FFF2-40B4-BE49-F238E27FC236}">
                <a16:creationId xmlns:a16="http://schemas.microsoft.com/office/drawing/2014/main" id="{100586D1-DC0C-4EF3-A138-50BF97E6CDE1}"/>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Page:</a:t>
            </a:r>
          </a:p>
        </p:txBody>
      </p:sp>
      <p:sp>
        <p:nvSpPr>
          <p:cNvPr id="7" name="PlaceHolder 5">
            <a:extLst>
              <a:ext uri="{FF2B5EF4-FFF2-40B4-BE49-F238E27FC236}">
                <a16:creationId xmlns:a16="http://schemas.microsoft.com/office/drawing/2014/main" id="{388E6C6D-1C80-488E-A257-2B39148E4778}"/>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cs typeface="+mn-cs"/>
            </a:endParaRPr>
          </a:p>
        </p:txBody>
      </p:sp>
      <p:sp>
        <p:nvSpPr>
          <p:cNvPr id="8" name="PlaceHolder 6">
            <a:extLst>
              <a:ext uri="{FF2B5EF4-FFF2-40B4-BE49-F238E27FC236}">
                <a16:creationId xmlns:a16="http://schemas.microsoft.com/office/drawing/2014/main" id="{75E90AE9-91D0-4225-BACF-86CC302D52C1}"/>
              </a:ext>
            </a:extLst>
          </p:cNvPr>
          <p:cNvSpPr>
            <a:spLocks noGrp="1"/>
          </p:cNvSpPr>
          <p:nvPr>
            <p:ph type="dt" idx="11"/>
          </p:nvPr>
        </p:nvSpPr>
        <p:spPr>
          <a:xfrm>
            <a:off x="3729984" y="7041600"/>
            <a:ext cx="791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492F56F-B078-4B39-80A6-7D19AEAFB9E7}" type="datetime1">
              <a:rPr kumimoji="0" lang="cs-CZ"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28.08.2023</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
        <p:nvSpPr>
          <p:cNvPr id="9" name="PlaceHolder 7">
            <a:extLst>
              <a:ext uri="{FF2B5EF4-FFF2-40B4-BE49-F238E27FC236}">
                <a16:creationId xmlns:a16="http://schemas.microsoft.com/office/drawing/2014/main" id="{EDEBB947-60E0-44E1-A44A-7E76120F1474}"/>
              </a:ext>
            </a:extLst>
          </p:cNvPr>
          <p:cNvSpPr>
            <a:spLocks noGrp="1"/>
          </p:cNvSpPr>
          <p:nvPr>
            <p:ph type="sldNum" idx="12"/>
          </p:nvPr>
        </p:nvSpPr>
        <p:spPr>
          <a:xfrm>
            <a:off x="5092934" y="7041600"/>
            <a:ext cx="359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D6361-5E2D-42E9-A29D-CCE202173234}" type="slidenum">
              <a:rPr kumimoji="0" lang="en-US"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Tree>
    <p:extLst>
      <p:ext uri="{BB962C8B-B14F-4D97-AF65-F5344CB8AC3E}">
        <p14:creationId xmlns:p14="http://schemas.microsoft.com/office/powerpoint/2010/main" val="651796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12" name="PlaceHolder 2"/>
          <p:cNvSpPr>
            <a:spLocks noGrp="1"/>
          </p:cNvSpPr>
          <p:nvPr>
            <p:ph type="body"/>
          </p:nvPr>
        </p:nvSpPr>
        <p:spPr>
          <a:xfrm>
            <a:off x="432000" y="4356000"/>
            <a:ext cx="5471640"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2762267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6" name="PlaceHolder 1"/>
          <p:cNvSpPr>
            <a:spLocks noGrp="1"/>
          </p:cNvSpPr>
          <p:nvPr>
            <p:ph type="subTitle"/>
          </p:nvPr>
        </p:nvSpPr>
        <p:spPr>
          <a:xfrm>
            <a:off x="432000" y="2592000"/>
            <a:ext cx="5471640" cy="6174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Calibri"/>
            </a:endParaRPr>
          </a:p>
        </p:txBody>
      </p:sp>
      <p:sp>
        <p:nvSpPr>
          <p:cNvPr id="4" name="CustomShape 1">
            <a:extLst>
              <a:ext uri="{FF2B5EF4-FFF2-40B4-BE49-F238E27FC236}">
                <a16:creationId xmlns:a16="http://schemas.microsoft.com/office/drawing/2014/main" id="{DE9467AD-2B9D-4D24-A396-583788CFC445}"/>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Date:</a:t>
            </a:r>
          </a:p>
        </p:txBody>
      </p:sp>
      <p:sp>
        <p:nvSpPr>
          <p:cNvPr id="5" name="CustomShape 2">
            <a:extLst>
              <a:ext uri="{FF2B5EF4-FFF2-40B4-BE49-F238E27FC236}">
                <a16:creationId xmlns:a16="http://schemas.microsoft.com/office/drawing/2014/main" id="{D70E25EE-698C-4189-B968-CC755D5CE572}"/>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Page:</a:t>
            </a:r>
          </a:p>
        </p:txBody>
      </p:sp>
      <p:sp>
        <p:nvSpPr>
          <p:cNvPr id="7" name="PlaceHolder 5">
            <a:extLst>
              <a:ext uri="{FF2B5EF4-FFF2-40B4-BE49-F238E27FC236}">
                <a16:creationId xmlns:a16="http://schemas.microsoft.com/office/drawing/2014/main" id="{60796065-ABA9-4F1B-96A0-9F9C196769F3}"/>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cs typeface="+mn-cs"/>
            </a:endParaRPr>
          </a:p>
        </p:txBody>
      </p:sp>
      <p:sp>
        <p:nvSpPr>
          <p:cNvPr id="8" name="PlaceHolder 6">
            <a:extLst>
              <a:ext uri="{FF2B5EF4-FFF2-40B4-BE49-F238E27FC236}">
                <a16:creationId xmlns:a16="http://schemas.microsoft.com/office/drawing/2014/main" id="{236AD1B4-D1A6-4AB5-8107-3476EA5D22D1}"/>
              </a:ext>
            </a:extLst>
          </p:cNvPr>
          <p:cNvSpPr>
            <a:spLocks noGrp="1"/>
          </p:cNvSpPr>
          <p:nvPr>
            <p:ph type="dt" idx="11"/>
          </p:nvPr>
        </p:nvSpPr>
        <p:spPr>
          <a:xfrm>
            <a:off x="3729984" y="7041600"/>
            <a:ext cx="791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D021B1A-20C9-40B6-9B7A-633A437953BF}" type="datetime1">
              <a:rPr kumimoji="0" lang="cs-CZ"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28.08.2023</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
        <p:nvSpPr>
          <p:cNvPr id="9" name="PlaceHolder 7">
            <a:extLst>
              <a:ext uri="{FF2B5EF4-FFF2-40B4-BE49-F238E27FC236}">
                <a16:creationId xmlns:a16="http://schemas.microsoft.com/office/drawing/2014/main" id="{2316649E-0CB2-4BA7-98E9-3061AD02D62D}"/>
              </a:ext>
            </a:extLst>
          </p:cNvPr>
          <p:cNvSpPr>
            <a:spLocks noGrp="1"/>
          </p:cNvSpPr>
          <p:nvPr>
            <p:ph type="sldNum" idx="12"/>
          </p:nvPr>
        </p:nvSpPr>
        <p:spPr>
          <a:xfrm>
            <a:off x="5092934" y="7041600"/>
            <a:ext cx="359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D6361-5E2D-42E9-A29D-CCE202173234}" type="slidenum">
              <a:rPr kumimoji="0" lang="en-US"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Tree>
    <p:extLst>
      <p:ext uri="{BB962C8B-B14F-4D97-AF65-F5344CB8AC3E}">
        <p14:creationId xmlns:p14="http://schemas.microsoft.com/office/powerpoint/2010/main" val="297930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108" name="PlaceHolder 2"/>
          <p:cNvSpPr>
            <a:spLocks noGrp="1"/>
          </p:cNvSpPr>
          <p:nvPr>
            <p:ph type="body"/>
          </p:nvPr>
        </p:nvSpPr>
        <p:spPr>
          <a:xfrm>
            <a:off x="43200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09" name="PlaceHolder 3"/>
          <p:cNvSpPr>
            <a:spLocks noGrp="1"/>
          </p:cNvSpPr>
          <p:nvPr>
            <p:ph type="body"/>
          </p:nvPr>
        </p:nvSpPr>
        <p:spPr>
          <a:xfrm>
            <a:off x="432000" y="454392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10" name="PlaceHolder 4"/>
          <p:cNvSpPr>
            <a:spLocks noGrp="1"/>
          </p:cNvSpPr>
          <p:nvPr>
            <p:ph type="body"/>
          </p:nvPr>
        </p:nvSpPr>
        <p:spPr>
          <a:xfrm>
            <a:off x="3236040" y="4356000"/>
            <a:ext cx="2670120"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7" name="CustomShape 1">
            <a:extLst>
              <a:ext uri="{FF2B5EF4-FFF2-40B4-BE49-F238E27FC236}">
                <a16:creationId xmlns:a16="http://schemas.microsoft.com/office/drawing/2014/main" id="{20DAB3D3-8854-4012-BA32-8E3C735000E4}"/>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Date:</a:t>
            </a:r>
          </a:p>
        </p:txBody>
      </p:sp>
      <p:sp>
        <p:nvSpPr>
          <p:cNvPr id="8" name="CustomShape 2">
            <a:extLst>
              <a:ext uri="{FF2B5EF4-FFF2-40B4-BE49-F238E27FC236}">
                <a16:creationId xmlns:a16="http://schemas.microsoft.com/office/drawing/2014/main" id="{3C02BF82-4FBD-45B6-AEDF-E97451DCDEA8}"/>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Page:</a:t>
            </a:r>
          </a:p>
        </p:txBody>
      </p:sp>
      <p:sp>
        <p:nvSpPr>
          <p:cNvPr id="10" name="PlaceHolder 5">
            <a:extLst>
              <a:ext uri="{FF2B5EF4-FFF2-40B4-BE49-F238E27FC236}">
                <a16:creationId xmlns:a16="http://schemas.microsoft.com/office/drawing/2014/main" id="{9518459D-9697-440E-A56A-821600CAD763}"/>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cs typeface="+mn-cs"/>
            </a:endParaRPr>
          </a:p>
        </p:txBody>
      </p:sp>
      <p:sp>
        <p:nvSpPr>
          <p:cNvPr id="11" name="PlaceHolder 6">
            <a:extLst>
              <a:ext uri="{FF2B5EF4-FFF2-40B4-BE49-F238E27FC236}">
                <a16:creationId xmlns:a16="http://schemas.microsoft.com/office/drawing/2014/main" id="{68A80B00-7DE3-4681-9E0F-A8C5822BFAA0}"/>
              </a:ext>
            </a:extLst>
          </p:cNvPr>
          <p:cNvSpPr>
            <a:spLocks noGrp="1"/>
          </p:cNvSpPr>
          <p:nvPr>
            <p:ph type="dt" idx="11"/>
          </p:nvPr>
        </p:nvSpPr>
        <p:spPr>
          <a:xfrm>
            <a:off x="3729984" y="7041600"/>
            <a:ext cx="791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A0D0F5-7C7A-44ED-A289-E3DB56818915}" type="datetime1">
              <a:rPr kumimoji="0" lang="cs-CZ"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28.08.2023</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
        <p:nvSpPr>
          <p:cNvPr id="12" name="PlaceHolder 7">
            <a:extLst>
              <a:ext uri="{FF2B5EF4-FFF2-40B4-BE49-F238E27FC236}">
                <a16:creationId xmlns:a16="http://schemas.microsoft.com/office/drawing/2014/main" id="{1DE1F34C-FC09-47D6-8B2E-BCAE7F76B027}"/>
              </a:ext>
            </a:extLst>
          </p:cNvPr>
          <p:cNvSpPr>
            <a:spLocks noGrp="1"/>
          </p:cNvSpPr>
          <p:nvPr>
            <p:ph type="sldNum" idx="12"/>
          </p:nvPr>
        </p:nvSpPr>
        <p:spPr>
          <a:xfrm>
            <a:off x="5092934" y="7041600"/>
            <a:ext cx="359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D6361-5E2D-42E9-A29D-CCE202173234}" type="slidenum">
              <a:rPr kumimoji="0" lang="en-US"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Tree>
    <p:extLst>
      <p:ext uri="{BB962C8B-B14F-4D97-AF65-F5344CB8AC3E}">
        <p14:creationId xmlns:p14="http://schemas.microsoft.com/office/powerpoint/2010/main" val="4084820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112" name="PlaceHolder 2"/>
          <p:cNvSpPr>
            <a:spLocks noGrp="1"/>
          </p:cNvSpPr>
          <p:nvPr>
            <p:ph type="body"/>
          </p:nvPr>
        </p:nvSpPr>
        <p:spPr>
          <a:xfrm>
            <a:off x="432000" y="4356000"/>
            <a:ext cx="2670120"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13" name="PlaceHolder 3"/>
          <p:cNvSpPr>
            <a:spLocks noGrp="1"/>
          </p:cNvSpPr>
          <p:nvPr>
            <p:ph type="body"/>
          </p:nvPr>
        </p:nvSpPr>
        <p:spPr>
          <a:xfrm>
            <a:off x="323604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14" name="PlaceHolder 4"/>
          <p:cNvSpPr>
            <a:spLocks noGrp="1"/>
          </p:cNvSpPr>
          <p:nvPr>
            <p:ph type="body"/>
          </p:nvPr>
        </p:nvSpPr>
        <p:spPr>
          <a:xfrm>
            <a:off x="3236040" y="454392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7" name="CustomShape 1">
            <a:extLst>
              <a:ext uri="{FF2B5EF4-FFF2-40B4-BE49-F238E27FC236}">
                <a16:creationId xmlns:a16="http://schemas.microsoft.com/office/drawing/2014/main" id="{C09CEF79-BED4-446B-8093-4499B719CD5E}"/>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Date:</a:t>
            </a:r>
          </a:p>
        </p:txBody>
      </p:sp>
      <p:sp>
        <p:nvSpPr>
          <p:cNvPr id="8" name="CustomShape 2">
            <a:extLst>
              <a:ext uri="{FF2B5EF4-FFF2-40B4-BE49-F238E27FC236}">
                <a16:creationId xmlns:a16="http://schemas.microsoft.com/office/drawing/2014/main" id="{AB82B866-E358-47EF-9625-E299CD6F793E}"/>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Page:</a:t>
            </a:r>
          </a:p>
        </p:txBody>
      </p:sp>
      <p:sp>
        <p:nvSpPr>
          <p:cNvPr id="10" name="PlaceHolder 5">
            <a:extLst>
              <a:ext uri="{FF2B5EF4-FFF2-40B4-BE49-F238E27FC236}">
                <a16:creationId xmlns:a16="http://schemas.microsoft.com/office/drawing/2014/main" id="{497697DE-F5B5-405E-8BEC-5A41A023F2D1}"/>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cs typeface="+mn-cs"/>
            </a:endParaRPr>
          </a:p>
        </p:txBody>
      </p:sp>
      <p:sp>
        <p:nvSpPr>
          <p:cNvPr id="11" name="PlaceHolder 6">
            <a:extLst>
              <a:ext uri="{FF2B5EF4-FFF2-40B4-BE49-F238E27FC236}">
                <a16:creationId xmlns:a16="http://schemas.microsoft.com/office/drawing/2014/main" id="{88FC0DD7-006A-4427-A463-4E1C9A577AEA}"/>
              </a:ext>
            </a:extLst>
          </p:cNvPr>
          <p:cNvSpPr>
            <a:spLocks noGrp="1"/>
          </p:cNvSpPr>
          <p:nvPr>
            <p:ph type="dt" idx="11"/>
          </p:nvPr>
        </p:nvSpPr>
        <p:spPr>
          <a:xfrm>
            <a:off x="3729984" y="7041600"/>
            <a:ext cx="791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FA09A2F-7084-4962-96FC-472D66C0E576}" type="datetime1">
              <a:rPr kumimoji="0" lang="cs-CZ"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28.08.2023</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
        <p:nvSpPr>
          <p:cNvPr id="12" name="PlaceHolder 7">
            <a:extLst>
              <a:ext uri="{FF2B5EF4-FFF2-40B4-BE49-F238E27FC236}">
                <a16:creationId xmlns:a16="http://schemas.microsoft.com/office/drawing/2014/main" id="{8F8F123A-298E-4F60-A19D-E91599F315DA}"/>
              </a:ext>
            </a:extLst>
          </p:cNvPr>
          <p:cNvSpPr>
            <a:spLocks noGrp="1"/>
          </p:cNvSpPr>
          <p:nvPr>
            <p:ph type="sldNum" idx="12"/>
          </p:nvPr>
        </p:nvSpPr>
        <p:spPr>
          <a:xfrm>
            <a:off x="5092934" y="7041600"/>
            <a:ext cx="359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D6361-5E2D-42E9-A29D-CCE202173234}" type="slidenum">
              <a:rPr kumimoji="0" lang="en-US"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Tree>
    <p:extLst>
      <p:ext uri="{BB962C8B-B14F-4D97-AF65-F5344CB8AC3E}">
        <p14:creationId xmlns:p14="http://schemas.microsoft.com/office/powerpoint/2010/main" val="3935822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116" name="PlaceHolder 2"/>
          <p:cNvSpPr>
            <a:spLocks noGrp="1"/>
          </p:cNvSpPr>
          <p:nvPr>
            <p:ph type="body"/>
          </p:nvPr>
        </p:nvSpPr>
        <p:spPr>
          <a:xfrm>
            <a:off x="43200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17" name="PlaceHolder 3"/>
          <p:cNvSpPr>
            <a:spLocks noGrp="1"/>
          </p:cNvSpPr>
          <p:nvPr>
            <p:ph type="body"/>
          </p:nvPr>
        </p:nvSpPr>
        <p:spPr>
          <a:xfrm>
            <a:off x="323604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18" name="PlaceHolder 4"/>
          <p:cNvSpPr>
            <a:spLocks noGrp="1"/>
          </p:cNvSpPr>
          <p:nvPr>
            <p:ph type="body"/>
          </p:nvPr>
        </p:nvSpPr>
        <p:spPr>
          <a:xfrm>
            <a:off x="432000" y="4543920"/>
            <a:ext cx="547164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7" name="CustomShape 1">
            <a:extLst>
              <a:ext uri="{FF2B5EF4-FFF2-40B4-BE49-F238E27FC236}">
                <a16:creationId xmlns:a16="http://schemas.microsoft.com/office/drawing/2014/main" id="{14E30807-B132-482F-856D-E7ECDED6F8AF}"/>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Date:</a:t>
            </a:r>
          </a:p>
        </p:txBody>
      </p:sp>
      <p:sp>
        <p:nvSpPr>
          <p:cNvPr id="8" name="CustomShape 2">
            <a:extLst>
              <a:ext uri="{FF2B5EF4-FFF2-40B4-BE49-F238E27FC236}">
                <a16:creationId xmlns:a16="http://schemas.microsoft.com/office/drawing/2014/main" id="{01E9A679-5A05-461B-B87F-58323B571FCA}"/>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Page:</a:t>
            </a:r>
          </a:p>
        </p:txBody>
      </p:sp>
      <p:sp>
        <p:nvSpPr>
          <p:cNvPr id="10" name="PlaceHolder 5">
            <a:extLst>
              <a:ext uri="{FF2B5EF4-FFF2-40B4-BE49-F238E27FC236}">
                <a16:creationId xmlns:a16="http://schemas.microsoft.com/office/drawing/2014/main" id="{4891C51B-B439-4617-991B-E937DA23D169}"/>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cs typeface="+mn-cs"/>
            </a:endParaRPr>
          </a:p>
        </p:txBody>
      </p:sp>
      <p:sp>
        <p:nvSpPr>
          <p:cNvPr id="11" name="PlaceHolder 6">
            <a:extLst>
              <a:ext uri="{FF2B5EF4-FFF2-40B4-BE49-F238E27FC236}">
                <a16:creationId xmlns:a16="http://schemas.microsoft.com/office/drawing/2014/main" id="{FE7EB25E-696E-4282-B97E-BE55B0F67203}"/>
              </a:ext>
            </a:extLst>
          </p:cNvPr>
          <p:cNvSpPr>
            <a:spLocks noGrp="1"/>
          </p:cNvSpPr>
          <p:nvPr>
            <p:ph type="dt" idx="11"/>
          </p:nvPr>
        </p:nvSpPr>
        <p:spPr>
          <a:xfrm>
            <a:off x="3729984" y="7041600"/>
            <a:ext cx="791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44155BD-CB36-444F-93B6-EF516F6D265D}" type="datetime1">
              <a:rPr kumimoji="0" lang="cs-CZ"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28.08.2023</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
        <p:nvSpPr>
          <p:cNvPr id="12" name="PlaceHolder 7">
            <a:extLst>
              <a:ext uri="{FF2B5EF4-FFF2-40B4-BE49-F238E27FC236}">
                <a16:creationId xmlns:a16="http://schemas.microsoft.com/office/drawing/2014/main" id="{9E54DF10-69FF-4CE8-BBAD-093660A35B90}"/>
              </a:ext>
            </a:extLst>
          </p:cNvPr>
          <p:cNvSpPr>
            <a:spLocks noGrp="1"/>
          </p:cNvSpPr>
          <p:nvPr>
            <p:ph type="sldNum" idx="12"/>
          </p:nvPr>
        </p:nvSpPr>
        <p:spPr>
          <a:xfrm>
            <a:off x="5092934" y="7041600"/>
            <a:ext cx="359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D6361-5E2D-42E9-A29D-CCE202173234}" type="slidenum">
              <a:rPr kumimoji="0" lang="en-US"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Tree>
    <p:extLst>
      <p:ext uri="{BB962C8B-B14F-4D97-AF65-F5344CB8AC3E}">
        <p14:creationId xmlns:p14="http://schemas.microsoft.com/office/powerpoint/2010/main" val="34554143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120" name="PlaceHolder 2"/>
          <p:cNvSpPr>
            <a:spLocks noGrp="1"/>
          </p:cNvSpPr>
          <p:nvPr>
            <p:ph type="body"/>
          </p:nvPr>
        </p:nvSpPr>
        <p:spPr>
          <a:xfrm>
            <a:off x="432000" y="4356000"/>
            <a:ext cx="547164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21" name="PlaceHolder 3"/>
          <p:cNvSpPr>
            <a:spLocks noGrp="1"/>
          </p:cNvSpPr>
          <p:nvPr>
            <p:ph type="body"/>
          </p:nvPr>
        </p:nvSpPr>
        <p:spPr>
          <a:xfrm>
            <a:off x="432000" y="4543920"/>
            <a:ext cx="547164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6" name="CustomShape 1">
            <a:extLst>
              <a:ext uri="{FF2B5EF4-FFF2-40B4-BE49-F238E27FC236}">
                <a16:creationId xmlns:a16="http://schemas.microsoft.com/office/drawing/2014/main" id="{C670CAE9-FC36-4CAA-A528-8CD701963595}"/>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Date:</a:t>
            </a:r>
          </a:p>
        </p:txBody>
      </p:sp>
      <p:sp>
        <p:nvSpPr>
          <p:cNvPr id="7" name="CustomShape 2">
            <a:extLst>
              <a:ext uri="{FF2B5EF4-FFF2-40B4-BE49-F238E27FC236}">
                <a16:creationId xmlns:a16="http://schemas.microsoft.com/office/drawing/2014/main" id="{6BA6E450-A97E-441B-A73A-1BD83CC85213}"/>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Page:</a:t>
            </a:r>
          </a:p>
        </p:txBody>
      </p:sp>
      <p:sp>
        <p:nvSpPr>
          <p:cNvPr id="9" name="PlaceHolder 5">
            <a:extLst>
              <a:ext uri="{FF2B5EF4-FFF2-40B4-BE49-F238E27FC236}">
                <a16:creationId xmlns:a16="http://schemas.microsoft.com/office/drawing/2014/main" id="{CB584019-FE11-4E0C-BBC7-1C17A90429AE}"/>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cs typeface="+mn-cs"/>
            </a:endParaRPr>
          </a:p>
        </p:txBody>
      </p:sp>
      <p:sp>
        <p:nvSpPr>
          <p:cNvPr id="10" name="PlaceHolder 6">
            <a:extLst>
              <a:ext uri="{FF2B5EF4-FFF2-40B4-BE49-F238E27FC236}">
                <a16:creationId xmlns:a16="http://schemas.microsoft.com/office/drawing/2014/main" id="{7EFC6F8F-564A-479E-8BF0-A2B04730BA4B}"/>
              </a:ext>
            </a:extLst>
          </p:cNvPr>
          <p:cNvSpPr>
            <a:spLocks noGrp="1"/>
          </p:cNvSpPr>
          <p:nvPr>
            <p:ph type="dt" idx="11"/>
          </p:nvPr>
        </p:nvSpPr>
        <p:spPr>
          <a:xfrm>
            <a:off x="3729984" y="7041600"/>
            <a:ext cx="791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F46E897-6B5F-4222-A105-3A6243614347}" type="datetime1">
              <a:rPr kumimoji="0" lang="cs-CZ"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28.08.2023</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
        <p:nvSpPr>
          <p:cNvPr id="11" name="PlaceHolder 7">
            <a:extLst>
              <a:ext uri="{FF2B5EF4-FFF2-40B4-BE49-F238E27FC236}">
                <a16:creationId xmlns:a16="http://schemas.microsoft.com/office/drawing/2014/main" id="{815B47E2-CCE6-419A-AA39-3837CF40135B}"/>
              </a:ext>
            </a:extLst>
          </p:cNvPr>
          <p:cNvSpPr>
            <a:spLocks noGrp="1"/>
          </p:cNvSpPr>
          <p:nvPr>
            <p:ph type="sldNum" idx="12"/>
          </p:nvPr>
        </p:nvSpPr>
        <p:spPr>
          <a:xfrm>
            <a:off x="5092934" y="7041600"/>
            <a:ext cx="359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D6361-5E2D-42E9-A29D-CCE202173234}" type="slidenum">
              <a:rPr kumimoji="0" lang="en-US"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Tree>
    <p:extLst>
      <p:ext uri="{BB962C8B-B14F-4D97-AF65-F5344CB8AC3E}">
        <p14:creationId xmlns:p14="http://schemas.microsoft.com/office/powerpoint/2010/main" val="39281188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123" name="PlaceHolder 2"/>
          <p:cNvSpPr>
            <a:spLocks noGrp="1"/>
          </p:cNvSpPr>
          <p:nvPr>
            <p:ph type="body"/>
          </p:nvPr>
        </p:nvSpPr>
        <p:spPr>
          <a:xfrm>
            <a:off x="43200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24" name="PlaceHolder 3"/>
          <p:cNvSpPr>
            <a:spLocks noGrp="1"/>
          </p:cNvSpPr>
          <p:nvPr>
            <p:ph type="body"/>
          </p:nvPr>
        </p:nvSpPr>
        <p:spPr>
          <a:xfrm>
            <a:off x="323604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25" name="PlaceHolder 4"/>
          <p:cNvSpPr>
            <a:spLocks noGrp="1"/>
          </p:cNvSpPr>
          <p:nvPr>
            <p:ph type="body"/>
          </p:nvPr>
        </p:nvSpPr>
        <p:spPr>
          <a:xfrm>
            <a:off x="3236040" y="454392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26" name="PlaceHolder 5"/>
          <p:cNvSpPr>
            <a:spLocks noGrp="1"/>
          </p:cNvSpPr>
          <p:nvPr>
            <p:ph type="body"/>
          </p:nvPr>
        </p:nvSpPr>
        <p:spPr>
          <a:xfrm>
            <a:off x="432000" y="454392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5" name="CustomShape 1">
            <a:extLst>
              <a:ext uri="{FF2B5EF4-FFF2-40B4-BE49-F238E27FC236}">
                <a16:creationId xmlns:a16="http://schemas.microsoft.com/office/drawing/2014/main" id="{C385BC21-BDF2-4F95-A05E-762372348C38}"/>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Date:</a:t>
            </a:r>
          </a:p>
        </p:txBody>
      </p:sp>
      <p:sp>
        <p:nvSpPr>
          <p:cNvPr id="16" name="CustomShape 2">
            <a:extLst>
              <a:ext uri="{FF2B5EF4-FFF2-40B4-BE49-F238E27FC236}">
                <a16:creationId xmlns:a16="http://schemas.microsoft.com/office/drawing/2014/main" id="{D929F184-3C87-4CEE-9B62-0AB330AF0542}"/>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Page:</a:t>
            </a:r>
          </a:p>
        </p:txBody>
      </p:sp>
      <p:sp>
        <p:nvSpPr>
          <p:cNvPr id="18" name="PlaceHolder 5">
            <a:extLst>
              <a:ext uri="{FF2B5EF4-FFF2-40B4-BE49-F238E27FC236}">
                <a16:creationId xmlns:a16="http://schemas.microsoft.com/office/drawing/2014/main" id="{9B53E7A4-F993-421B-817F-AAD022B8D06C}"/>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cs typeface="+mn-cs"/>
            </a:endParaRPr>
          </a:p>
        </p:txBody>
      </p:sp>
      <p:sp>
        <p:nvSpPr>
          <p:cNvPr id="19" name="PlaceHolder 6">
            <a:extLst>
              <a:ext uri="{FF2B5EF4-FFF2-40B4-BE49-F238E27FC236}">
                <a16:creationId xmlns:a16="http://schemas.microsoft.com/office/drawing/2014/main" id="{AD11B949-DA1A-46FF-A325-B7AAA801CEF8}"/>
              </a:ext>
            </a:extLst>
          </p:cNvPr>
          <p:cNvSpPr>
            <a:spLocks noGrp="1"/>
          </p:cNvSpPr>
          <p:nvPr>
            <p:ph type="dt" idx="11"/>
          </p:nvPr>
        </p:nvSpPr>
        <p:spPr>
          <a:xfrm>
            <a:off x="3729984" y="7041600"/>
            <a:ext cx="791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B77BEF-F8F7-48E0-848C-7872E0913DDA}" type="datetime1">
              <a:rPr kumimoji="0" lang="cs-CZ"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28.08.2023</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
        <p:nvSpPr>
          <p:cNvPr id="20" name="PlaceHolder 7">
            <a:extLst>
              <a:ext uri="{FF2B5EF4-FFF2-40B4-BE49-F238E27FC236}">
                <a16:creationId xmlns:a16="http://schemas.microsoft.com/office/drawing/2014/main" id="{182E9DA8-F814-48A8-B670-2347C7C2ED2F}"/>
              </a:ext>
            </a:extLst>
          </p:cNvPr>
          <p:cNvSpPr>
            <a:spLocks noGrp="1"/>
          </p:cNvSpPr>
          <p:nvPr>
            <p:ph type="sldNum" idx="12"/>
          </p:nvPr>
        </p:nvSpPr>
        <p:spPr>
          <a:xfrm>
            <a:off x="5092934" y="7041600"/>
            <a:ext cx="359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D6361-5E2D-42E9-A29D-CCE202173234}" type="slidenum">
              <a:rPr kumimoji="0" lang="en-US"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Tree>
    <p:extLst>
      <p:ext uri="{BB962C8B-B14F-4D97-AF65-F5344CB8AC3E}">
        <p14:creationId xmlns:p14="http://schemas.microsoft.com/office/powerpoint/2010/main" val="22860789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128" name="PlaceHolder 2"/>
          <p:cNvSpPr>
            <a:spLocks noGrp="1"/>
          </p:cNvSpPr>
          <p:nvPr>
            <p:ph type="body"/>
          </p:nvPr>
        </p:nvSpPr>
        <p:spPr>
          <a:xfrm>
            <a:off x="432000" y="4356000"/>
            <a:ext cx="5471640"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29" name="PlaceHolder 3"/>
          <p:cNvSpPr>
            <a:spLocks noGrp="1"/>
          </p:cNvSpPr>
          <p:nvPr>
            <p:ph type="body"/>
          </p:nvPr>
        </p:nvSpPr>
        <p:spPr>
          <a:xfrm>
            <a:off x="432000" y="4356000"/>
            <a:ext cx="5471640"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8" name="CustomShape 1">
            <a:extLst>
              <a:ext uri="{FF2B5EF4-FFF2-40B4-BE49-F238E27FC236}">
                <a16:creationId xmlns:a16="http://schemas.microsoft.com/office/drawing/2014/main" id="{93ED4B6A-E666-4D3F-83F2-24137366FCE4}"/>
              </a:ext>
            </a:extLst>
          </p:cNvPr>
          <p:cNvSpPr/>
          <p:nvPr userDrawn="1"/>
        </p:nvSpPr>
        <p:spPr>
          <a:xfrm>
            <a:off x="3405984" y="7041600"/>
            <a:ext cx="323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Date:</a:t>
            </a:r>
          </a:p>
        </p:txBody>
      </p:sp>
      <p:sp>
        <p:nvSpPr>
          <p:cNvPr id="9" name="CustomShape 2">
            <a:extLst>
              <a:ext uri="{FF2B5EF4-FFF2-40B4-BE49-F238E27FC236}">
                <a16:creationId xmlns:a16="http://schemas.microsoft.com/office/drawing/2014/main" id="{5FC13258-2BD6-436A-9D5E-FDB48F76CD2F}"/>
              </a:ext>
            </a:extLst>
          </p:cNvPr>
          <p:cNvSpPr/>
          <p:nvPr userDrawn="1"/>
        </p:nvSpPr>
        <p:spPr>
          <a:xfrm>
            <a:off x="4716892" y="7041600"/>
            <a:ext cx="359640" cy="3596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rPr>
              <a:t>Page:</a:t>
            </a:r>
          </a:p>
        </p:txBody>
      </p:sp>
      <p:sp>
        <p:nvSpPr>
          <p:cNvPr id="11" name="PlaceHolder 5">
            <a:extLst>
              <a:ext uri="{FF2B5EF4-FFF2-40B4-BE49-F238E27FC236}">
                <a16:creationId xmlns:a16="http://schemas.microsoft.com/office/drawing/2014/main" id="{80D95E94-43ED-4D1C-8A1B-D8B8CE701D90}"/>
              </a:ext>
            </a:extLst>
          </p:cNvPr>
          <p:cNvSpPr>
            <a:spLocks noGrp="1"/>
          </p:cNvSpPr>
          <p:nvPr>
            <p:ph type="ftr" idx="10"/>
          </p:nvPr>
        </p:nvSpPr>
        <p:spPr>
          <a:xfrm>
            <a:off x="426383" y="7041600"/>
            <a:ext cx="2843640" cy="359640"/>
          </a:xfrm>
          <a:prstGeom prst="rect">
            <a:avLst/>
          </a:prstGeom>
        </p:spPr>
        <p:txBody>
          <a:bodyPr lIns="0" tIns="0" rIns="0" bIns="0" anchor="ctr"/>
          <a:lstStyle>
            <a:lvl1pPr>
              <a:defRPr sz="1000">
                <a:solidFill>
                  <a:schemeClr val="tx2"/>
                </a:solidFill>
                <a:latin typeface="+mn-lt"/>
                <a:ea typeface="Calibri"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cs typeface="+mn-cs"/>
            </a:endParaRPr>
          </a:p>
        </p:txBody>
      </p:sp>
      <p:sp>
        <p:nvSpPr>
          <p:cNvPr id="12" name="PlaceHolder 6">
            <a:extLst>
              <a:ext uri="{FF2B5EF4-FFF2-40B4-BE49-F238E27FC236}">
                <a16:creationId xmlns:a16="http://schemas.microsoft.com/office/drawing/2014/main" id="{3CE0FC32-B62E-40AC-91E5-2858957C6381}"/>
              </a:ext>
            </a:extLst>
          </p:cNvPr>
          <p:cNvSpPr>
            <a:spLocks noGrp="1"/>
          </p:cNvSpPr>
          <p:nvPr>
            <p:ph type="dt" idx="11"/>
          </p:nvPr>
        </p:nvSpPr>
        <p:spPr>
          <a:xfrm>
            <a:off x="3729984" y="7041600"/>
            <a:ext cx="791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251E285-14B7-4D3B-A4CA-2144BE464801}" type="datetime1">
              <a:rPr kumimoji="0" lang="cs-CZ"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28.08.2023</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
        <p:nvSpPr>
          <p:cNvPr id="13" name="PlaceHolder 7">
            <a:extLst>
              <a:ext uri="{FF2B5EF4-FFF2-40B4-BE49-F238E27FC236}">
                <a16:creationId xmlns:a16="http://schemas.microsoft.com/office/drawing/2014/main" id="{CBC59113-8BE8-4CDD-A489-8F20CCD0DE4E}"/>
              </a:ext>
            </a:extLst>
          </p:cNvPr>
          <p:cNvSpPr>
            <a:spLocks noGrp="1"/>
          </p:cNvSpPr>
          <p:nvPr>
            <p:ph type="sldNum" idx="12"/>
          </p:nvPr>
        </p:nvSpPr>
        <p:spPr>
          <a:xfrm>
            <a:off x="5092934" y="7041600"/>
            <a:ext cx="359640" cy="359640"/>
          </a:xfrm>
          <a:prstGeom prst="rect">
            <a:avLst/>
          </a:prstGeom>
        </p:spPr>
        <p:txBody>
          <a:bodyPr lIns="36000" tIns="0" rIns="0" bIns="0" anchor="ctr"/>
          <a:lstStyle>
            <a:lvl1pPr>
              <a:defRPr sz="10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5AD6361-5E2D-42E9-A29D-CCE202173234}" type="slidenum">
              <a:rPr kumimoji="0" lang="en-US" sz="1000" b="0" i="0" u="none" strike="noStrike" kern="1200" cap="none" spc="-1" normalizeH="0" baseline="0" noProof="0" smtClean="0">
                <a:ln>
                  <a:noFill/>
                </a:ln>
                <a:solidFill>
                  <a:srgbClr val="3C3C3C"/>
                </a:solidFill>
                <a:effectLst/>
                <a:uLnTx/>
                <a:uFill>
                  <a:solidFill>
                    <a:srgbClr val="FFFFFF"/>
                  </a:solidFill>
                </a:uFill>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1" normalizeH="0" baseline="0" noProof="0" dirty="0">
              <a:ln>
                <a:noFill/>
              </a:ln>
              <a:solidFill>
                <a:srgbClr val="3C3C3C"/>
              </a:solidFill>
              <a:effectLst/>
              <a:uLnTx/>
              <a:uFill>
                <a:solidFill>
                  <a:srgbClr val="FFFFFF"/>
                </a:solidFill>
              </a:uFill>
              <a:latin typeface="Calibri" panose="020F0502020204030204"/>
              <a:ea typeface="+mn-ea"/>
              <a:cs typeface="+mn-cs"/>
            </a:endParaRPr>
          </a:p>
        </p:txBody>
      </p:sp>
    </p:spTree>
    <p:extLst>
      <p:ext uri="{BB962C8B-B14F-4D97-AF65-F5344CB8AC3E}">
        <p14:creationId xmlns:p14="http://schemas.microsoft.com/office/powerpoint/2010/main" val="3916043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14" name="PlaceHolder 2"/>
          <p:cNvSpPr>
            <a:spLocks noGrp="1"/>
          </p:cNvSpPr>
          <p:nvPr>
            <p:ph type="body"/>
          </p:nvPr>
        </p:nvSpPr>
        <p:spPr>
          <a:xfrm>
            <a:off x="432000" y="4356000"/>
            <a:ext cx="2670120"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15" name="PlaceHolder 3"/>
          <p:cNvSpPr>
            <a:spLocks noGrp="1"/>
          </p:cNvSpPr>
          <p:nvPr>
            <p:ph type="body"/>
          </p:nvPr>
        </p:nvSpPr>
        <p:spPr>
          <a:xfrm>
            <a:off x="3236040" y="4356000"/>
            <a:ext cx="2670120"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2699199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2774845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432000" y="2592000"/>
            <a:ext cx="5471640" cy="6174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2611878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19" name="PlaceHolder 2"/>
          <p:cNvSpPr>
            <a:spLocks noGrp="1"/>
          </p:cNvSpPr>
          <p:nvPr>
            <p:ph type="body"/>
          </p:nvPr>
        </p:nvSpPr>
        <p:spPr>
          <a:xfrm>
            <a:off x="43200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20" name="PlaceHolder 3"/>
          <p:cNvSpPr>
            <a:spLocks noGrp="1"/>
          </p:cNvSpPr>
          <p:nvPr>
            <p:ph type="body"/>
          </p:nvPr>
        </p:nvSpPr>
        <p:spPr>
          <a:xfrm>
            <a:off x="432000" y="454392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21" name="PlaceHolder 4"/>
          <p:cNvSpPr>
            <a:spLocks noGrp="1"/>
          </p:cNvSpPr>
          <p:nvPr>
            <p:ph type="body"/>
          </p:nvPr>
        </p:nvSpPr>
        <p:spPr>
          <a:xfrm>
            <a:off x="3236040" y="4356000"/>
            <a:ext cx="2670120"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960062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23" name="PlaceHolder 2"/>
          <p:cNvSpPr>
            <a:spLocks noGrp="1"/>
          </p:cNvSpPr>
          <p:nvPr>
            <p:ph type="body"/>
          </p:nvPr>
        </p:nvSpPr>
        <p:spPr>
          <a:xfrm>
            <a:off x="432000" y="4356000"/>
            <a:ext cx="2670120" cy="35964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24" name="PlaceHolder 3"/>
          <p:cNvSpPr>
            <a:spLocks noGrp="1"/>
          </p:cNvSpPr>
          <p:nvPr>
            <p:ph type="body"/>
          </p:nvPr>
        </p:nvSpPr>
        <p:spPr>
          <a:xfrm>
            <a:off x="323604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25" name="PlaceHolder 4"/>
          <p:cNvSpPr>
            <a:spLocks noGrp="1"/>
          </p:cNvSpPr>
          <p:nvPr>
            <p:ph type="body"/>
          </p:nvPr>
        </p:nvSpPr>
        <p:spPr>
          <a:xfrm>
            <a:off x="3236040" y="454392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229549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32000" y="2592000"/>
            <a:ext cx="5471640" cy="1331640"/>
          </a:xfrm>
          <a:prstGeom prst="rect">
            <a:avLst/>
          </a:prstGeom>
        </p:spPr>
        <p:txBody>
          <a:bodyPr lIns="0" tIns="0" rIns="0" bIns="0" anchor="ctr"/>
          <a:lstStyle/>
          <a:p>
            <a:endParaRPr lang="cs-CZ" sz="3200" b="0" strike="noStrike" spc="-1">
              <a:solidFill>
                <a:srgbClr val="000000"/>
              </a:solidFill>
              <a:uFill>
                <a:solidFill>
                  <a:srgbClr val="FFFFFF"/>
                </a:solidFill>
              </a:uFill>
              <a:latin typeface="Calibri"/>
            </a:endParaRPr>
          </a:p>
        </p:txBody>
      </p:sp>
      <p:sp>
        <p:nvSpPr>
          <p:cNvPr id="27" name="PlaceHolder 2"/>
          <p:cNvSpPr>
            <a:spLocks noGrp="1"/>
          </p:cNvSpPr>
          <p:nvPr>
            <p:ph type="body"/>
          </p:nvPr>
        </p:nvSpPr>
        <p:spPr>
          <a:xfrm>
            <a:off x="43200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28" name="PlaceHolder 3"/>
          <p:cNvSpPr>
            <a:spLocks noGrp="1"/>
          </p:cNvSpPr>
          <p:nvPr>
            <p:ph type="body"/>
          </p:nvPr>
        </p:nvSpPr>
        <p:spPr>
          <a:xfrm>
            <a:off x="3236040" y="4356000"/>
            <a:ext cx="267012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
        <p:nvSpPr>
          <p:cNvPr id="29" name="PlaceHolder 4"/>
          <p:cNvSpPr>
            <a:spLocks noGrp="1"/>
          </p:cNvSpPr>
          <p:nvPr>
            <p:ph type="body"/>
          </p:nvPr>
        </p:nvSpPr>
        <p:spPr>
          <a:xfrm>
            <a:off x="432000" y="4543920"/>
            <a:ext cx="5471640" cy="171360"/>
          </a:xfrm>
          <a:prstGeom prst="rect">
            <a:avLst/>
          </a:prstGeom>
        </p:spPr>
        <p:txBody>
          <a:bodyPr lIns="0" tIns="0" rIns="0" bIns="0"/>
          <a:lstStyle/>
          <a:p>
            <a:endParaRPr lang="cs-CZ"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705161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sv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2.sv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6" name="PlaceHolder 4"/>
          <p:cNvSpPr>
            <a:spLocks noGrp="1"/>
          </p:cNvSpPr>
          <p:nvPr>
            <p:ph type="title"/>
          </p:nvPr>
        </p:nvSpPr>
        <p:spPr>
          <a:xfrm>
            <a:off x="432000" y="2592000"/>
            <a:ext cx="5471640" cy="1331640"/>
          </a:xfrm>
          <a:prstGeom prst="rect">
            <a:avLst/>
          </a:prstGeom>
        </p:spPr>
        <p:txBody>
          <a:bodyPr lIns="0" tIns="0" rIns="0" bIns="0"/>
          <a:lstStyle/>
          <a:p>
            <a:pPr>
              <a:lnSpc>
                <a:spcPct val="100000"/>
              </a:lnSpc>
            </a:pPr>
            <a:r>
              <a:rPr lang="cs-CZ" sz="3200" b="0" strike="noStrike" spc="-1" dirty="0" err="1">
                <a:solidFill>
                  <a:srgbClr val="666666"/>
                </a:solidFill>
                <a:uFill>
                  <a:solidFill>
                    <a:srgbClr val="FFFFFF"/>
                  </a:solidFill>
                </a:uFill>
                <a:latin typeface="Calibri"/>
              </a:rPr>
              <a:t>Presentation</a:t>
            </a:r>
            <a:r>
              <a:rPr lang="cs-CZ" sz="3200" b="0" strike="noStrike" spc="-1" dirty="0">
                <a:solidFill>
                  <a:srgbClr val="666666"/>
                </a:solidFill>
                <a:uFill>
                  <a:solidFill>
                    <a:srgbClr val="FFFFFF"/>
                  </a:solidFill>
                </a:uFill>
                <a:latin typeface="Calibri"/>
              </a:rPr>
              <a:t> </a:t>
            </a:r>
            <a:r>
              <a:rPr lang="cs-CZ" sz="3200" b="0" strike="noStrike" spc="-1" dirty="0" err="1">
                <a:solidFill>
                  <a:srgbClr val="666666"/>
                </a:solidFill>
                <a:uFill>
                  <a:solidFill>
                    <a:srgbClr val="FFFFFF"/>
                  </a:solidFill>
                </a:uFill>
                <a:latin typeface="Calibri"/>
              </a:rPr>
              <a:t>Title</a:t>
            </a:r>
            <a:endParaRPr lang="cs-CZ" sz="3200" b="0" strike="noStrike" spc="-1" dirty="0">
              <a:solidFill>
                <a:srgbClr val="000000"/>
              </a:solidFill>
              <a:uFill>
                <a:solidFill>
                  <a:srgbClr val="FFFFFF"/>
                </a:solidFill>
              </a:uFill>
              <a:latin typeface="Calibri"/>
            </a:endParaRPr>
          </a:p>
        </p:txBody>
      </p:sp>
      <p:pic>
        <p:nvPicPr>
          <p:cNvPr id="3" name="Logo ELI rgb svg">
            <a:extLst>
              <a:ext uri="{FF2B5EF4-FFF2-40B4-BE49-F238E27FC236}">
                <a16:creationId xmlns:a16="http://schemas.microsoft.com/office/drawing/2014/main" id="{B833C2E5-CF7D-30FE-2D40-C08EEF9452C5}"/>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32000" y="432000"/>
            <a:ext cx="1588400" cy="752400"/>
          </a:xfrm>
          <a:prstGeom prst="rect">
            <a:avLst/>
          </a:prstGeom>
        </p:spPr>
      </p:pic>
      <p:pic>
        <p:nvPicPr>
          <p:cNvPr id="7" name="Logo znak rgb svg">
            <a:extLst>
              <a:ext uri="{FF2B5EF4-FFF2-40B4-BE49-F238E27FC236}">
                <a16:creationId xmlns:a16="http://schemas.microsoft.com/office/drawing/2014/main" id="{B76658E5-7CD3-C655-A609-533C0E0C7C36}"/>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354000" y="1854000"/>
            <a:ext cx="2938880" cy="3225600"/>
          </a:xfrm>
          <a:prstGeom prst="rect">
            <a:avLst/>
          </a:prstGeom>
        </p:spPr>
      </p:pic>
    </p:spTree>
    <p:extLst>
      <p:ext uri="{BB962C8B-B14F-4D97-AF65-F5344CB8AC3E}">
        <p14:creationId xmlns:p14="http://schemas.microsoft.com/office/powerpoint/2010/main" val="257268592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Calibri"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p15:clr>
            <a:srgbClr val="F26B43"/>
          </p15:clr>
        </p15:guide>
        <p15:guide id="2" pos="336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8" name="PlaceHolder 4"/>
          <p:cNvSpPr>
            <a:spLocks noGrp="1"/>
          </p:cNvSpPr>
          <p:nvPr>
            <p:ph type="title"/>
          </p:nvPr>
        </p:nvSpPr>
        <p:spPr>
          <a:xfrm>
            <a:off x="2516400" y="270000"/>
            <a:ext cx="7743240" cy="1079640"/>
          </a:xfrm>
          <a:prstGeom prst="rect">
            <a:avLst/>
          </a:prstGeom>
        </p:spPr>
        <p:txBody>
          <a:bodyPr lIns="0" tIns="0" rIns="0" bIns="0" anchor="ctr"/>
          <a:lstStyle/>
          <a:p>
            <a:pPr algn="r">
              <a:lnSpc>
                <a:spcPct val="100000"/>
              </a:lnSpc>
            </a:pPr>
            <a:r>
              <a:rPr lang="cs-CZ" sz="3200" b="0" strike="noStrike" spc="-1" dirty="0">
                <a:solidFill>
                  <a:srgbClr val="666666"/>
                </a:solidFill>
                <a:uFill>
                  <a:solidFill>
                    <a:srgbClr val="FFFFFF"/>
                  </a:solidFill>
                </a:uFill>
                <a:latin typeface="Calibri"/>
              </a:rPr>
              <a:t>Kliknutím lze upravit styl.</a:t>
            </a:r>
            <a:endParaRPr lang="cs-CZ" sz="3200" b="0" strike="noStrike" spc="-1" dirty="0">
              <a:solidFill>
                <a:srgbClr val="000000"/>
              </a:solidFill>
              <a:uFill>
                <a:solidFill>
                  <a:srgbClr val="FFFFFF"/>
                </a:solidFill>
              </a:uFill>
              <a:latin typeface="Calibri"/>
            </a:endParaRPr>
          </a:p>
        </p:txBody>
      </p:sp>
      <p:sp>
        <p:nvSpPr>
          <p:cNvPr id="52" name="PlaceHolder 8"/>
          <p:cNvSpPr>
            <a:spLocks noGrp="1"/>
          </p:cNvSpPr>
          <p:nvPr>
            <p:ph type="body"/>
          </p:nvPr>
        </p:nvSpPr>
        <p:spPr>
          <a:xfrm>
            <a:off x="432000" y="1548000"/>
            <a:ext cx="9827640" cy="4967640"/>
          </a:xfrm>
          <a:prstGeom prst="rect">
            <a:avLst/>
          </a:prstGeom>
        </p:spPr>
        <p:txBody>
          <a:bodyPr lIns="0" tIns="0" rIns="0" bIns="0" anchor="ctr"/>
          <a:lstStyle/>
          <a:p>
            <a:pPr marL="432000" indent="-324000">
              <a:buClr>
                <a:srgbClr val="000000"/>
              </a:buClr>
              <a:buSzPct val="45000"/>
              <a:buFont typeface="Wingdings" charset="2"/>
              <a:buChar char=""/>
            </a:pPr>
            <a:r>
              <a:rPr lang="cs-CZ" sz="2400" b="0" strike="noStrike" spc="-1" dirty="0" err="1">
                <a:solidFill>
                  <a:srgbClr val="000000"/>
                </a:solidFill>
                <a:uFill>
                  <a:solidFill>
                    <a:srgbClr val="FFFFFF"/>
                  </a:solidFill>
                </a:uFill>
                <a:latin typeface="Calibri"/>
              </a:rPr>
              <a:t>Click</a:t>
            </a:r>
            <a:r>
              <a:rPr lang="cs-CZ" sz="2400" b="0" strike="noStrike" spc="-1" dirty="0">
                <a:solidFill>
                  <a:srgbClr val="000000"/>
                </a:solidFill>
                <a:uFill>
                  <a:solidFill>
                    <a:srgbClr val="FFFFFF"/>
                  </a:solidFill>
                </a:uFill>
                <a:latin typeface="Calibri"/>
              </a:rPr>
              <a:t> to </a:t>
            </a:r>
            <a:r>
              <a:rPr lang="cs-CZ" sz="2400" b="0" strike="noStrike" spc="-1" dirty="0" err="1">
                <a:solidFill>
                  <a:srgbClr val="000000"/>
                </a:solidFill>
                <a:uFill>
                  <a:solidFill>
                    <a:srgbClr val="FFFFFF"/>
                  </a:solidFill>
                </a:uFill>
                <a:latin typeface="Calibri"/>
              </a:rPr>
              <a:t>edit</a:t>
            </a:r>
            <a:r>
              <a:rPr lang="cs-CZ" sz="2400" b="0" strike="noStrike" spc="-1" dirty="0">
                <a:solidFill>
                  <a:srgbClr val="000000"/>
                </a:solidFill>
                <a:uFill>
                  <a:solidFill>
                    <a:srgbClr val="FFFFFF"/>
                  </a:solidFill>
                </a:uFill>
                <a:latin typeface="Calibri"/>
              </a:rPr>
              <a:t> </a:t>
            </a:r>
            <a:r>
              <a:rPr lang="cs-CZ" sz="2400" b="0" strike="noStrike" spc="-1" dirty="0" err="1">
                <a:solidFill>
                  <a:srgbClr val="000000"/>
                </a:solidFill>
                <a:uFill>
                  <a:solidFill>
                    <a:srgbClr val="FFFFFF"/>
                  </a:solidFill>
                </a:uFill>
                <a:latin typeface="Calibri"/>
              </a:rPr>
              <a:t>the</a:t>
            </a:r>
            <a:r>
              <a:rPr lang="cs-CZ" sz="2400" b="0" strike="noStrike" spc="-1" dirty="0">
                <a:solidFill>
                  <a:srgbClr val="000000"/>
                </a:solidFill>
                <a:uFill>
                  <a:solidFill>
                    <a:srgbClr val="FFFFFF"/>
                  </a:solidFill>
                </a:uFill>
                <a:latin typeface="Calibri"/>
              </a:rPr>
              <a:t> </a:t>
            </a:r>
            <a:r>
              <a:rPr lang="cs-CZ" sz="2400" b="0" strike="noStrike" spc="-1" dirty="0" err="1">
                <a:solidFill>
                  <a:srgbClr val="000000"/>
                </a:solidFill>
                <a:uFill>
                  <a:solidFill>
                    <a:srgbClr val="FFFFFF"/>
                  </a:solidFill>
                </a:uFill>
                <a:latin typeface="Calibri"/>
              </a:rPr>
              <a:t>outline</a:t>
            </a:r>
            <a:r>
              <a:rPr lang="cs-CZ" sz="2400" b="0" strike="noStrike" spc="-1" dirty="0">
                <a:solidFill>
                  <a:srgbClr val="000000"/>
                </a:solidFill>
                <a:uFill>
                  <a:solidFill>
                    <a:srgbClr val="FFFFFF"/>
                  </a:solidFill>
                </a:uFill>
                <a:latin typeface="Calibri"/>
              </a:rPr>
              <a:t> text </a:t>
            </a:r>
            <a:r>
              <a:rPr lang="cs-CZ" sz="2400" b="0" strike="noStrike" spc="-1" dirty="0" err="1">
                <a:solidFill>
                  <a:srgbClr val="000000"/>
                </a:solidFill>
                <a:uFill>
                  <a:solidFill>
                    <a:srgbClr val="FFFFFF"/>
                  </a:solidFill>
                </a:uFill>
                <a:latin typeface="Calibri"/>
              </a:rPr>
              <a:t>format</a:t>
            </a:r>
            <a:endParaRPr lang="cs-CZ" sz="2400" b="0" strike="noStrike" spc="-1" dirty="0">
              <a:solidFill>
                <a:srgbClr val="000000"/>
              </a:solidFill>
              <a:uFill>
                <a:solidFill>
                  <a:srgbClr val="FFFFFF"/>
                </a:solidFill>
              </a:uFill>
              <a:latin typeface="Calibri"/>
            </a:endParaRPr>
          </a:p>
          <a:p>
            <a:pPr marL="864000" lvl="1" indent="-324000">
              <a:buClr>
                <a:srgbClr val="000000"/>
              </a:buClr>
              <a:buSzPct val="75000"/>
              <a:buFont typeface="Symbol" charset="2"/>
              <a:buChar char=""/>
            </a:pPr>
            <a:r>
              <a:rPr lang="cs-CZ" sz="2400" b="0" strike="noStrike" spc="-1" dirty="0">
                <a:solidFill>
                  <a:srgbClr val="000000"/>
                </a:solidFill>
                <a:uFill>
                  <a:solidFill>
                    <a:srgbClr val="FFFFFF"/>
                  </a:solidFill>
                </a:uFill>
                <a:latin typeface="Calibri"/>
              </a:rPr>
              <a:t>Second </a:t>
            </a:r>
            <a:r>
              <a:rPr lang="cs-CZ" sz="2400" b="0" strike="noStrike" spc="-1" dirty="0" err="1">
                <a:solidFill>
                  <a:srgbClr val="000000"/>
                </a:solidFill>
                <a:uFill>
                  <a:solidFill>
                    <a:srgbClr val="FFFFFF"/>
                  </a:solidFill>
                </a:uFill>
                <a:latin typeface="Calibri"/>
              </a:rPr>
              <a:t>Outline</a:t>
            </a:r>
            <a:r>
              <a:rPr lang="cs-CZ" sz="2400" b="0" strike="noStrike" spc="-1" dirty="0">
                <a:solidFill>
                  <a:srgbClr val="000000"/>
                </a:solidFill>
                <a:uFill>
                  <a:solidFill>
                    <a:srgbClr val="FFFFFF"/>
                  </a:solidFill>
                </a:uFill>
                <a:latin typeface="Calibri"/>
              </a:rPr>
              <a:t> Level</a:t>
            </a:r>
          </a:p>
          <a:p>
            <a:pPr marL="1296000" lvl="2" indent="-288000">
              <a:buClr>
                <a:srgbClr val="000000"/>
              </a:buClr>
              <a:buSzPct val="45000"/>
              <a:buFont typeface="Wingdings" charset="2"/>
              <a:buChar char=""/>
            </a:pPr>
            <a:r>
              <a:rPr lang="cs-CZ" sz="2400" b="0" strike="noStrike" spc="-1" dirty="0" err="1">
                <a:solidFill>
                  <a:srgbClr val="000000"/>
                </a:solidFill>
                <a:uFill>
                  <a:solidFill>
                    <a:srgbClr val="FFFFFF"/>
                  </a:solidFill>
                </a:uFill>
                <a:latin typeface="Calibri"/>
              </a:rPr>
              <a:t>Third</a:t>
            </a:r>
            <a:r>
              <a:rPr lang="cs-CZ" sz="2400" b="0" strike="noStrike" spc="-1" dirty="0">
                <a:solidFill>
                  <a:srgbClr val="000000"/>
                </a:solidFill>
                <a:uFill>
                  <a:solidFill>
                    <a:srgbClr val="FFFFFF"/>
                  </a:solidFill>
                </a:uFill>
                <a:latin typeface="Calibri"/>
              </a:rPr>
              <a:t> </a:t>
            </a:r>
            <a:r>
              <a:rPr lang="cs-CZ" sz="2400" b="0" strike="noStrike" spc="-1" dirty="0" err="1">
                <a:solidFill>
                  <a:srgbClr val="000000"/>
                </a:solidFill>
                <a:uFill>
                  <a:solidFill>
                    <a:srgbClr val="FFFFFF"/>
                  </a:solidFill>
                </a:uFill>
                <a:latin typeface="Calibri"/>
              </a:rPr>
              <a:t>Outline</a:t>
            </a:r>
            <a:r>
              <a:rPr lang="cs-CZ" sz="2400" b="0" strike="noStrike" spc="-1" dirty="0">
                <a:solidFill>
                  <a:srgbClr val="000000"/>
                </a:solidFill>
                <a:uFill>
                  <a:solidFill>
                    <a:srgbClr val="FFFFFF"/>
                  </a:solidFill>
                </a:uFill>
                <a:latin typeface="Calibri"/>
              </a:rPr>
              <a:t> Level</a:t>
            </a:r>
          </a:p>
          <a:p>
            <a:pPr marL="1728000" lvl="3" indent="-216000">
              <a:buClr>
                <a:srgbClr val="000000"/>
              </a:buClr>
              <a:buSzPct val="75000"/>
              <a:buFont typeface="Symbol" charset="2"/>
              <a:buChar char=""/>
            </a:pPr>
            <a:r>
              <a:rPr lang="cs-CZ" sz="2400" b="0" strike="noStrike" spc="-1" dirty="0" err="1">
                <a:solidFill>
                  <a:srgbClr val="000000"/>
                </a:solidFill>
                <a:uFill>
                  <a:solidFill>
                    <a:srgbClr val="FFFFFF"/>
                  </a:solidFill>
                </a:uFill>
                <a:latin typeface="Calibri"/>
              </a:rPr>
              <a:t>Fourth</a:t>
            </a:r>
            <a:r>
              <a:rPr lang="cs-CZ" sz="2400" b="0" strike="noStrike" spc="-1" dirty="0">
                <a:solidFill>
                  <a:srgbClr val="000000"/>
                </a:solidFill>
                <a:uFill>
                  <a:solidFill>
                    <a:srgbClr val="FFFFFF"/>
                  </a:solidFill>
                </a:uFill>
                <a:latin typeface="Calibri"/>
              </a:rPr>
              <a:t> </a:t>
            </a:r>
            <a:r>
              <a:rPr lang="cs-CZ" sz="2400" b="0" strike="noStrike" spc="-1" dirty="0" err="1">
                <a:solidFill>
                  <a:srgbClr val="000000"/>
                </a:solidFill>
                <a:uFill>
                  <a:solidFill>
                    <a:srgbClr val="FFFFFF"/>
                  </a:solidFill>
                </a:uFill>
                <a:latin typeface="Calibri"/>
              </a:rPr>
              <a:t>Outline</a:t>
            </a:r>
            <a:r>
              <a:rPr lang="cs-CZ" sz="2400" b="0" strike="noStrike" spc="-1" dirty="0">
                <a:solidFill>
                  <a:srgbClr val="000000"/>
                </a:solidFill>
                <a:uFill>
                  <a:solidFill>
                    <a:srgbClr val="FFFFFF"/>
                  </a:solidFill>
                </a:uFill>
                <a:latin typeface="Calibri"/>
              </a:rPr>
              <a:t> Level</a:t>
            </a:r>
          </a:p>
          <a:p>
            <a:pPr marL="2160000" lvl="4" indent="-216000">
              <a:buClr>
                <a:srgbClr val="000000"/>
              </a:buClr>
              <a:buSzPct val="45000"/>
              <a:buFont typeface="Wingdings" charset="2"/>
              <a:buChar char=""/>
            </a:pPr>
            <a:r>
              <a:rPr lang="cs-CZ" sz="2400" b="0" strike="noStrike" spc="-1" dirty="0" err="1">
                <a:solidFill>
                  <a:srgbClr val="000000"/>
                </a:solidFill>
                <a:uFill>
                  <a:solidFill>
                    <a:srgbClr val="FFFFFF"/>
                  </a:solidFill>
                </a:uFill>
                <a:latin typeface="Calibri"/>
              </a:rPr>
              <a:t>Fifth</a:t>
            </a:r>
            <a:r>
              <a:rPr lang="cs-CZ" sz="2400" b="0" strike="noStrike" spc="-1" dirty="0">
                <a:solidFill>
                  <a:srgbClr val="000000"/>
                </a:solidFill>
                <a:uFill>
                  <a:solidFill>
                    <a:srgbClr val="FFFFFF"/>
                  </a:solidFill>
                </a:uFill>
                <a:latin typeface="Calibri"/>
              </a:rPr>
              <a:t> </a:t>
            </a:r>
            <a:r>
              <a:rPr lang="cs-CZ" sz="2400" b="0" strike="noStrike" spc="-1" dirty="0" err="1">
                <a:solidFill>
                  <a:srgbClr val="000000"/>
                </a:solidFill>
                <a:uFill>
                  <a:solidFill>
                    <a:srgbClr val="FFFFFF"/>
                  </a:solidFill>
                </a:uFill>
                <a:latin typeface="Calibri"/>
              </a:rPr>
              <a:t>Outline</a:t>
            </a:r>
            <a:r>
              <a:rPr lang="cs-CZ" sz="2400" b="0" strike="noStrike" spc="-1" dirty="0">
                <a:solidFill>
                  <a:srgbClr val="000000"/>
                </a:solidFill>
                <a:uFill>
                  <a:solidFill>
                    <a:srgbClr val="FFFFFF"/>
                  </a:solidFill>
                </a:uFill>
                <a:latin typeface="Calibri"/>
              </a:rPr>
              <a:t> Level</a:t>
            </a:r>
          </a:p>
          <a:p>
            <a:pPr marL="2592000" lvl="5" indent="-216000">
              <a:buClr>
                <a:srgbClr val="000000"/>
              </a:buClr>
              <a:buSzPct val="45000"/>
              <a:buFont typeface="Wingdings" charset="2"/>
              <a:buChar char=""/>
            </a:pPr>
            <a:r>
              <a:rPr lang="cs-CZ" sz="2400" b="0" strike="noStrike" spc="-1" dirty="0" err="1">
                <a:solidFill>
                  <a:srgbClr val="000000"/>
                </a:solidFill>
                <a:uFill>
                  <a:solidFill>
                    <a:srgbClr val="FFFFFF"/>
                  </a:solidFill>
                </a:uFill>
                <a:latin typeface="Calibri"/>
              </a:rPr>
              <a:t>Sixth</a:t>
            </a:r>
            <a:r>
              <a:rPr lang="cs-CZ" sz="2400" b="0" strike="noStrike" spc="-1" dirty="0">
                <a:solidFill>
                  <a:srgbClr val="000000"/>
                </a:solidFill>
                <a:uFill>
                  <a:solidFill>
                    <a:srgbClr val="FFFFFF"/>
                  </a:solidFill>
                </a:uFill>
                <a:latin typeface="Calibri"/>
              </a:rPr>
              <a:t> </a:t>
            </a:r>
            <a:r>
              <a:rPr lang="cs-CZ" sz="2400" b="0" strike="noStrike" spc="-1" dirty="0" err="1">
                <a:solidFill>
                  <a:srgbClr val="000000"/>
                </a:solidFill>
                <a:uFill>
                  <a:solidFill>
                    <a:srgbClr val="FFFFFF"/>
                  </a:solidFill>
                </a:uFill>
                <a:latin typeface="Calibri"/>
              </a:rPr>
              <a:t>Outline</a:t>
            </a:r>
            <a:r>
              <a:rPr lang="cs-CZ" sz="2400" b="0" strike="noStrike" spc="-1" dirty="0">
                <a:solidFill>
                  <a:srgbClr val="000000"/>
                </a:solidFill>
                <a:uFill>
                  <a:solidFill>
                    <a:srgbClr val="FFFFFF"/>
                  </a:solidFill>
                </a:uFill>
                <a:latin typeface="Calibri"/>
              </a:rPr>
              <a:t> Level</a:t>
            </a:r>
          </a:p>
          <a:p>
            <a:pPr marL="216000" indent="-215640">
              <a:lnSpc>
                <a:spcPct val="100000"/>
              </a:lnSpc>
              <a:buClr>
                <a:srgbClr val="000000"/>
              </a:buClr>
              <a:buFont typeface="Calibri"/>
              <a:buChar char="•"/>
            </a:pPr>
            <a:r>
              <a:rPr lang="cs-CZ" sz="2400" b="0" strike="noStrike" spc="-1" dirty="0" err="1">
                <a:solidFill>
                  <a:srgbClr val="000000"/>
                </a:solidFill>
                <a:uFill>
                  <a:solidFill>
                    <a:srgbClr val="FFFFFF"/>
                  </a:solidFill>
                </a:uFill>
                <a:latin typeface="Calibri"/>
              </a:rPr>
              <a:t>Seventh</a:t>
            </a:r>
            <a:r>
              <a:rPr lang="cs-CZ" sz="2400" b="0" strike="noStrike" spc="-1" dirty="0">
                <a:solidFill>
                  <a:srgbClr val="000000"/>
                </a:solidFill>
                <a:uFill>
                  <a:solidFill>
                    <a:srgbClr val="FFFFFF"/>
                  </a:solidFill>
                </a:uFill>
                <a:latin typeface="Calibri"/>
              </a:rPr>
              <a:t> </a:t>
            </a:r>
            <a:r>
              <a:rPr lang="cs-CZ" sz="2400" b="0" strike="noStrike" spc="-1" dirty="0" err="1">
                <a:solidFill>
                  <a:srgbClr val="000000"/>
                </a:solidFill>
                <a:uFill>
                  <a:solidFill>
                    <a:srgbClr val="FFFFFF"/>
                  </a:solidFill>
                </a:uFill>
                <a:latin typeface="Calibri"/>
              </a:rPr>
              <a:t>Outline</a:t>
            </a:r>
            <a:r>
              <a:rPr lang="cs-CZ" sz="2400" b="0" strike="noStrike" spc="-1" dirty="0">
                <a:solidFill>
                  <a:srgbClr val="000000"/>
                </a:solidFill>
                <a:uFill>
                  <a:solidFill>
                    <a:srgbClr val="FFFFFF"/>
                  </a:solidFill>
                </a:uFill>
                <a:latin typeface="Calibri"/>
              </a:rPr>
              <a:t> </a:t>
            </a:r>
            <a:r>
              <a:rPr lang="cs-CZ" sz="2400" b="0" strike="noStrike" spc="-1" dirty="0" err="1">
                <a:solidFill>
                  <a:srgbClr val="000000"/>
                </a:solidFill>
                <a:uFill>
                  <a:solidFill>
                    <a:srgbClr val="FFFFFF"/>
                  </a:solidFill>
                </a:uFill>
                <a:latin typeface="Calibri"/>
              </a:rPr>
              <a:t>LevelKlepnutím</a:t>
            </a:r>
            <a:r>
              <a:rPr lang="cs-CZ" sz="2400" b="0" strike="noStrike" spc="-1" dirty="0">
                <a:solidFill>
                  <a:srgbClr val="000000"/>
                </a:solidFill>
                <a:uFill>
                  <a:solidFill>
                    <a:srgbClr val="FFFFFF"/>
                  </a:solidFill>
                </a:uFill>
                <a:latin typeface="Calibri"/>
              </a:rPr>
              <a:t> lze upravit styly předlohy textu.</a:t>
            </a:r>
          </a:p>
          <a:p>
            <a:pPr marL="432000" lvl="1" indent="-215640">
              <a:lnSpc>
                <a:spcPct val="100000"/>
              </a:lnSpc>
              <a:buClr>
                <a:srgbClr val="000000"/>
              </a:buClr>
              <a:buFont typeface="Calibri"/>
              <a:buChar char="•"/>
            </a:pPr>
            <a:r>
              <a:rPr lang="cs-CZ" sz="2400" b="0" strike="noStrike" spc="-1" dirty="0">
                <a:solidFill>
                  <a:srgbClr val="000000"/>
                </a:solidFill>
                <a:uFill>
                  <a:solidFill>
                    <a:srgbClr val="FFFFFF"/>
                  </a:solidFill>
                </a:uFill>
                <a:latin typeface="Calibri"/>
              </a:rPr>
              <a:t>Druhá úroveň</a:t>
            </a:r>
          </a:p>
          <a:p>
            <a:pPr marL="648000" lvl="2" indent="-215640">
              <a:lnSpc>
                <a:spcPct val="100000"/>
              </a:lnSpc>
              <a:buClr>
                <a:srgbClr val="000000"/>
              </a:buClr>
              <a:buFont typeface="Calibri"/>
              <a:buChar char="•"/>
            </a:pPr>
            <a:r>
              <a:rPr lang="cs-CZ" sz="2400" b="0" strike="noStrike" spc="-1" dirty="0">
                <a:solidFill>
                  <a:srgbClr val="000000"/>
                </a:solidFill>
                <a:uFill>
                  <a:solidFill>
                    <a:srgbClr val="FFFFFF"/>
                  </a:solidFill>
                </a:uFill>
                <a:latin typeface="Calibri"/>
              </a:rPr>
              <a:t>Třetí úroveň</a:t>
            </a:r>
          </a:p>
          <a:p>
            <a:pPr marL="864000" lvl="3" indent="-215640">
              <a:lnSpc>
                <a:spcPct val="100000"/>
              </a:lnSpc>
              <a:buClr>
                <a:srgbClr val="000000"/>
              </a:buClr>
              <a:buFont typeface="Calibri"/>
              <a:buChar char="•"/>
            </a:pPr>
            <a:r>
              <a:rPr lang="cs-CZ" sz="2400" b="0" strike="noStrike" spc="-1" dirty="0">
                <a:solidFill>
                  <a:srgbClr val="000000"/>
                </a:solidFill>
                <a:uFill>
                  <a:solidFill>
                    <a:srgbClr val="FFFFFF"/>
                  </a:solidFill>
                </a:uFill>
                <a:latin typeface="Calibri"/>
              </a:rPr>
              <a:t>Čtvrtá úroveň</a:t>
            </a:r>
          </a:p>
          <a:p>
            <a:pPr marL="1080000" lvl="4" indent="-215640">
              <a:lnSpc>
                <a:spcPct val="100000"/>
              </a:lnSpc>
              <a:buClr>
                <a:srgbClr val="000000"/>
              </a:buClr>
              <a:buFont typeface="Calibri"/>
              <a:buChar char="•"/>
            </a:pPr>
            <a:r>
              <a:rPr lang="cs-CZ" sz="2400" b="0" strike="noStrike" spc="-1" dirty="0">
                <a:solidFill>
                  <a:srgbClr val="000000"/>
                </a:solidFill>
                <a:uFill>
                  <a:solidFill>
                    <a:srgbClr val="FFFFFF"/>
                  </a:solidFill>
                </a:uFill>
                <a:latin typeface="Calibri"/>
              </a:rPr>
              <a:t>Pátá úroveň</a:t>
            </a:r>
          </a:p>
        </p:txBody>
      </p:sp>
      <p:pic>
        <p:nvPicPr>
          <p:cNvPr id="2" name="Logo ELI rgb svg">
            <a:extLst>
              <a:ext uri="{FF2B5EF4-FFF2-40B4-BE49-F238E27FC236}">
                <a16:creationId xmlns:a16="http://schemas.microsoft.com/office/drawing/2014/main" id="{0F6C2C70-BFB6-E318-731C-5935D1A84B7F}"/>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32000" y="432000"/>
            <a:ext cx="1588400" cy="752400"/>
          </a:xfrm>
          <a:prstGeom prst="rect">
            <a:avLst/>
          </a:prstGeom>
        </p:spPr>
      </p:pic>
    </p:spTree>
    <p:extLst>
      <p:ext uri="{BB962C8B-B14F-4D97-AF65-F5344CB8AC3E}">
        <p14:creationId xmlns:p14="http://schemas.microsoft.com/office/powerpoint/2010/main" val="329289077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Calibri"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p15:clr>
            <a:srgbClr val="F26B43"/>
          </p15:clr>
        </p15:guide>
        <p15:guide id="2" pos="336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2" name="PlaceHolder 4"/>
          <p:cNvSpPr>
            <a:spLocks noGrp="1"/>
          </p:cNvSpPr>
          <p:nvPr>
            <p:ph type="title"/>
          </p:nvPr>
        </p:nvSpPr>
        <p:spPr>
          <a:xfrm>
            <a:off x="2516400" y="270000"/>
            <a:ext cx="7743240" cy="1079640"/>
          </a:xfrm>
          <a:prstGeom prst="rect">
            <a:avLst/>
          </a:prstGeom>
        </p:spPr>
        <p:txBody>
          <a:bodyPr lIns="0" tIns="0" rIns="0" bIns="0" anchor="ctr"/>
          <a:lstStyle/>
          <a:p>
            <a:pPr algn="r">
              <a:lnSpc>
                <a:spcPct val="100000"/>
              </a:lnSpc>
            </a:pPr>
            <a:r>
              <a:rPr lang="cs-CZ" sz="3200" b="0" strike="noStrike" spc="-1">
                <a:solidFill>
                  <a:srgbClr val="666666"/>
                </a:solidFill>
                <a:uFill>
                  <a:solidFill>
                    <a:srgbClr val="FFFFFF"/>
                  </a:solidFill>
                </a:uFill>
                <a:latin typeface="Calibri"/>
              </a:rPr>
              <a:t>Kliknutím lze upravit styl.</a:t>
            </a:r>
            <a:endParaRPr lang="cs-CZ" sz="3200" b="0" strike="noStrike" spc="-1">
              <a:solidFill>
                <a:srgbClr val="000000"/>
              </a:solidFill>
              <a:uFill>
                <a:solidFill>
                  <a:srgbClr val="FFFFFF"/>
                </a:solidFill>
              </a:uFill>
              <a:latin typeface="Calibri"/>
            </a:endParaRPr>
          </a:p>
        </p:txBody>
      </p:sp>
      <p:sp>
        <p:nvSpPr>
          <p:cNvPr id="96" name="PlaceHolder 8"/>
          <p:cNvSpPr>
            <a:spLocks noGrp="1"/>
          </p:cNvSpPr>
          <p:nvPr>
            <p:ph type="body"/>
          </p:nvPr>
        </p:nvSpPr>
        <p:spPr>
          <a:xfrm>
            <a:off x="432000" y="1548000"/>
            <a:ext cx="4643640" cy="4967640"/>
          </a:xfrm>
          <a:prstGeom prst="rect">
            <a:avLst/>
          </a:prstGeom>
        </p:spPr>
        <p:txBody>
          <a:bodyPr lIns="0" tIns="0" rIns="0" bIns="0" anchor="ctr"/>
          <a:lstStyle/>
          <a:p>
            <a:pPr marL="432000" indent="-324000">
              <a:buClr>
                <a:srgbClr val="000000"/>
              </a:buClr>
              <a:buSzPct val="45000"/>
              <a:buFont typeface="Wingdings" charset="2"/>
              <a:buChar char=""/>
            </a:pPr>
            <a:r>
              <a:rPr lang="cs-CZ" sz="2400" b="0" strike="noStrike" spc="-1" dirty="0" err="1">
                <a:solidFill>
                  <a:srgbClr val="000000"/>
                </a:solidFill>
                <a:uFill>
                  <a:solidFill>
                    <a:srgbClr val="FFFFFF"/>
                  </a:solidFill>
                </a:uFill>
                <a:latin typeface="Calibri"/>
              </a:rPr>
              <a:t>Click</a:t>
            </a:r>
            <a:r>
              <a:rPr lang="cs-CZ" sz="2400" b="0" strike="noStrike" spc="-1" dirty="0">
                <a:solidFill>
                  <a:srgbClr val="000000"/>
                </a:solidFill>
                <a:uFill>
                  <a:solidFill>
                    <a:srgbClr val="FFFFFF"/>
                  </a:solidFill>
                </a:uFill>
                <a:latin typeface="Calibri"/>
              </a:rPr>
              <a:t> to </a:t>
            </a:r>
            <a:r>
              <a:rPr lang="cs-CZ" sz="2400" b="0" strike="noStrike" spc="-1" dirty="0" err="1">
                <a:solidFill>
                  <a:srgbClr val="000000"/>
                </a:solidFill>
                <a:uFill>
                  <a:solidFill>
                    <a:srgbClr val="FFFFFF"/>
                  </a:solidFill>
                </a:uFill>
                <a:latin typeface="Calibri"/>
              </a:rPr>
              <a:t>edit</a:t>
            </a:r>
            <a:r>
              <a:rPr lang="cs-CZ" sz="2400" b="0" strike="noStrike" spc="-1" dirty="0">
                <a:solidFill>
                  <a:srgbClr val="000000"/>
                </a:solidFill>
                <a:uFill>
                  <a:solidFill>
                    <a:srgbClr val="FFFFFF"/>
                  </a:solidFill>
                </a:uFill>
                <a:latin typeface="Calibri"/>
              </a:rPr>
              <a:t> </a:t>
            </a:r>
            <a:r>
              <a:rPr lang="cs-CZ" sz="2400" b="0" strike="noStrike" spc="-1" dirty="0" err="1">
                <a:solidFill>
                  <a:srgbClr val="000000"/>
                </a:solidFill>
                <a:uFill>
                  <a:solidFill>
                    <a:srgbClr val="FFFFFF"/>
                  </a:solidFill>
                </a:uFill>
                <a:latin typeface="Calibri"/>
              </a:rPr>
              <a:t>the</a:t>
            </a:r>
            <a:r>
              <a:rPr lang="cs-CZ" sz="2400" b="0" strike="noStrike" spc="-1" dirty="0">
                <a:solidFill>
                  <a:srgbClr val="000000"/>
                </a:solidFill>
                <a:uFill>
                  <a:solidFill>
                    <a:srgbClr val="FFFFFF"/>
                  </a:solidFill>
                </a:uFill>
                <a:latin typeface="Calibri"/>
              </a:rPr>
              <a:t> </a:t>
            </a:r>
            <a:r>
              <a:rPr lang="cs-CZ" sz="2400" b="0" strike="noStrike" spc="-1" dirty="0" err="1">
                <a:solidFill>
                  <a:srgbClr val="000000"/>
                </a:solidFill>
                <a:uFill>
                  <a:solidFill>
                    <a:srgbClr val="FFFFFF"/>
                  </a:solidFill>
                </a:uFill>
                <a:latin typeface="Calibri"/>
              </a:rPr>
              <a:t>outline</a:t>
            </a:r>
            <a:r>
              <a:rPr lang="cs-CZ" sz="2400" b="0" strike="noStrike" spc="-1" dirty="0">
                <a:solidFill>
                  <a:srgbClr val="000000"/>
                </a:solidFill>
                <a:uFill>
                  <a:solidFill>
                    <a:srgbClr val="FFFFFF"/>
                  </a:solidFill>
                </a:uFill>
                <a:latin typeface="Calibri"/>
              </a:rPr>
              <a:t> text </a:t>
            </a:r>
            <a:r>
              <a:rPr lang="cs-CZ" sz="2400" b="0" strike="noStrike" spc="-1" dirty="0" err="1">
                <a:solidFill>
                  <a:srgbClr val="000000"/>
                </a:solidFill>
                <a:uFill>
                  <a:solidFill>
                    <a:srgbClr val="FFFFFF"/>
                  </a:solidFill>
                </a:uFill>
                <a:latin typeface="Calibri"/>
              </a:rPr>
              <a:t>format</a:t>
            </a:r>
            <a:endParaRPr lang="cs-CZ" sz="2400" b="0" strike="noStrike" spc="-1" dirty="0">
              <a:solidFill>
                <a:srgbClr val="000000"/>
              </a:solidFill>
              <a:uFill>
                <a:solidFill>
                  <a:srgbClr val="FFFFFF"/>
                </a:solidFill>
              </a:uFill>
              <a:latin typeface="Calibri"/>
            </a:endParaRPr>
          </a:p>
          <a:p>
            <a:pPr marL="864000" lvl="1" indent="-324000">
              <a:buClr>
                <a:srgbClr val="000000"/>
              </a:buClr>
              <a:buSzPct val="75000"/>
              <a:buFont typeface="Symbol" charset="2"/>
              <a:buChar char=""/>
            </a:pPr>
            <a:r>
              <a:rPr lang="cs-CZ" sz="2400" b="0" strike="noStrike" spc="-1" dirty="0">
                <a:solidFill>
                  <a:srgbClr val="000000"/>
                </a:solidFill>
                <a:uFill>
                  <a:solidFill>
                    <a:srgbClr val="FFFFFF"/>
                  </a:solidFill>
                </a:uFill>
                <a:latin typeface="Calibri"/>
              </a:rPr>
              <a:t>Second </a:t>
            </a:r>
            <a:r>
              <a:rPr lang="cs-CZ" sz="2400" b="0" strike="noStrike" spc="-1" dirty="0" err="1">
                <a:solidFill>
                  <a:srgbClr val="000000"/>
                </a:solidFill>
                <a:uFill>
                  <a:solidFill>
                    <a:srgbClr val="FFFFFF"/>
                  </a:solidFill>
                </a:uFill>
                <a:latin typeface="Calibri"/>
              </a:rPr>
              <a:t>Outline</a:t>
            </a:r>
            <a:r>
              <a:rPr lang="cs-CZ" sz="2400" b="0" strike="noStrike" spc="-1" dirty="0">
                <a:solidFill>
                  <a:srgbClr val="000000"/>
                </a:solidFill>
                <a:uFill>
                  <a:solidFill>
                    <a:srgbClr val="FFFFFF"/>
                  </a:solidFill>
                </a:uFill>
                <a:latin typeface="Calibri"/>
              </a:rPr>
              <a:t> Level</a:t>
            </a:r>
          </a:p>
          <a:p>
            <a:pPr marL="1296000" lvl="2" indent="-288000">
              <a:buClr>
                <a:srgbClr val="000000"/>
              </a:buClr>
              <a:buSzPct val="45000"/>
              <a:buFont typeface="Wingdings" charset="2"/>
              <a:buChar char=""/>
            </a:pPr>
            <a:r>
              <a:rPr lang="cs-CZ" sz="2400" b="0" strike="noStrike" spc="-1" dirty="0" err="1">
                <a:solidFill>
                  <a:srgbClr val="000000"/>
                </a:solidFill>
                <a:uFill>
                  <a:solidFill>
                    <a:srgbClr val="FFFFFF"/>
                  </a:solidFill>
                </a:uFill>
                <a:latin typeface="Calibri"/>
              </a:rPr>
              <a:t>Third</a:t>
            </a:r>
            <a:r>
              <a:rPr lang="cs-CZ" sz="2400" b="0" strike="noStrike" spc="-1" dirty="0">
                <a:solidFill>
                  <a:srgbClr val="000000"/>
                </a:solidFill>
                <a:uFill>
                  <a:solidFill>
                    <a:srgbClr val="FFFFFF"/>
                  </a:solidFill>
                </a:uFill>
                <a:latin typeface="Calibri"/>
              </a:rPr>
              <a:t> </a:t>
            </a:r>
            <a:r>
              <a:rPr lang="cs-CZ" sz="2400" b="0" strike="noStrike" spc="-1" dirty="0" err="1">
                <a:solidFill>
                  <a:srgbClr val="000000"/>
                </a:solidFill>
                <a:uFill>
                  <a:solidFill>
                    <a:srgbClr val="FFFFFF"/>
                  </a:solidFill>
                </a:uFill>
                <a:latin typeface="Calibri"/>
              </a:rPr>
              <a:t>Outline</a:t>
            </a:r>
            <a:r>
              <a:rPr lang="cs-CZ" sz="2400" b="0" strike="noStrike" spc="-1" dirty="0">
                <a:solidFill>
                  <a:srgbClr val="000000"/>
                </a:solidFill>
                <a:uFill>
                  <a:solidFill>
                    <a:srgbClr val="FFFFFF"/>
                  </a:solidFill>
                </a:uFill>
                <a:latin typeface="Calibri"/>
              </a:rPr>
              <a:t> Level</a:t>
            </a:r>
          </a:p>
          <a:p>
            <a:pPr marL="1728000" lvl="3" indent="-216000">
              <a:buClr>
                <a:srgbClr val="000000"/>
              </a:buClr>
              <a:buSzPct val="75000"/>
              <a:buFont typeface="Symbol" charset="2"/>
              <a:buChar char=""/>
            </a:pPr>
            <a:r>
              <a:rPr lang="cs-CZ" sz="2400" b="0" strike="noStrike" spc="-1" dirty="0" err="1">
                <a:solidFill>
                  <a:srgbClr val="000000"/>
                </a:solidFill>
                <a:uFill>
                  <a:solidFill>
                    <a:srgbClr val="FFFFFF"/>
                  </a:solidFill>
                </a:uFill>
                <a:latin typeface="Calibri"/>
              </a:rPr>
              <a:t>Fourth</a:t>
            </a:r>
            <a:r>
              <a:rPr lang="cs-CZ" sz="2400" b="0" strike="noStrike" spc="-1" dirty="0">
                <a:solidFill>
                  <a:srgbClr val="000000"/>
                </a:solidFill>
                <a:uFill>
                  <a:solidFill>
                    <a:srgbClr val="FFFFFF"/>
                  </a:solidFill>
                </a:uFill>
                <a:latin typeface="Calibri"/>
              </a:rPr>
              <a:t> </a:t>
            </a:r>
            <a:r>
              <a:rPr lang="cs-CZ" sz="2400" b="0" strike="noStrike" spc="-1" dirty="0" err="1">
                <a:solidFill>
                  <a:srgbClr val="000000"/>
                </a:solidFill>
                <a:uFill>
                  <a:solidFill>
                    <a:srgbClr val="FFFFFF"/>
                  </a:solidFill>
                </a:uFill>
                <a:latin typeface="Calibri"/>
              </a:rPr>
              <a:t>Outline</a:t>
            </a:r>
            <a:r>
              <a:rPr lang="cs-CZ" sz="2400" b="0" strike="noStrike" spc="-1" dirty="0">
                <a:solidFill>
                  <a:srgbClr val="000000"/>
                </a:solidFill>
                <a:uFill>
                  <a:solidFill>
                    <a:srgbClr val="FFFFFF"/>
                  </a:solidFill>
                </a:uFill>
                <a:latin typeface="Calibri"/>
              </a:rPr>
              <a:t> Level</a:t>
            </a:r>
          </a:p>
          <a:p>
            <a:pPr marL="2160000" lvl="4" indent="-216000">
              <a:buClr>
                <a:srgbClr val="000000"/>
              </a:buClr>
              <a:buSzPct val="45000"/>
              <a:buFont typeface="Wingdings" charset="2"/>
              <a:buChar char=""/>
            </a:pPr>
            <a:r>
              <a:rPr lang="cs-CZ" sz="2400" b="0" strike="noStrike" spc="-1" dirty="0" err="1">
                <a:solidFill>
                  <a:srgbClr val="000000"/>
                </a:solidFill>
                <a:uFill>
                  <a:solidFill>
                    <a:srgbClr val="FFFFFF"/>
                  </a:solidFill>
                </a:uFill>
                <a:latin typeface="Calibri"/>
              </a:rPr>
              <a:t>Fifth</a:t>
            </a:r>
            <a:r>
              <a:rPr lang="cs-CZ" sz="2400" b="0" strike="noStrike" spc="-1" dirty="0">
                <a:solidFill>
                  <a:srgbClr val="000000"/>
                </a:solidFill>
                <a:uFill>
                  <a:solidFill>
                    <a:srgbClr val="FFFFFF"/>
                  </a:solidFill>
                </a:uFill>
                <a:latin typeface="Calibri"/>
              </a:rPr>
              <a:t> </a:t>
            </a:r>
            <a:r>
              <a:rPr lang="cs-CZ" sz="2400" b="0" strike="noStrike" spc="-1" dirty="0" err="1">
                <a:solidFill>
                  <a:srgbClr val="000000"/>
                </a:solidFill>
                <a:uFill>
                  <a:solidFill>
                    <a:srgbClr val="FFFFFF"/>
                  </a:solidFill>
                </a:uFill>
                <a:latin typeface="Calibri"/>
              </a:rPr>
              <a:t>Outline</a:t>
            </a:r>
            <a:r>
              <a:rPr lang="cs-CZ" sz="2400" b="0" strike="noStrike" spc="-1" dirty="0">
                <a:solidFill>
                  <a:srgbClr val="000000"/>
                </a:solidFill>
                <a:uFill>
                  <a:solidFill>
                    <a:srgbClr val="FFFFFF"/>
                  </a:solidFill>
                </a:uFill>
                <a:latin typeface="Calibri"/>
              </a:rPr>
              <a:t> Level</a:t>
            </a:r>
          </a:p>
          <a:p>
            <a:pPr marL="2592000" lvl="5" indent="-216000">
              <a:buClr>
                <a:srgbClr val="000000"/>
              </a:buClr>
              <a:buSzPct val="45000"/>
              <a:buFont typeface="Wingdings" charset="2"/>
              <a:buChar char=""/>
            </a:pPr>
            <a:r>
              <a:rPr lang="cs-CZ" sz="2400" b="0" strike="noStrike" spc="-1" dirty="0" err="1">
                <a:solidFill>
                  <a:srgbClr val="000000"/>
                </a:solidFill>
                <a:uFill>
                  <a:solidFill>
                    <a:srgbClr val="FFFFFF"/>
                  </a:solidFill>
                </a:uFill>
                <a:latin typeface="Calibri"/>
              </a:rPr>
              <a:t>Sixth</a:t>
            </a:r>
            <a:r>
              <a:rPr lang="cs-CZ" sz="2400" b="0" strike="noStrike" spc="-1" dirty="0">
                <a:solidFill>
                  <a:srgbClr val="000000"/>
                </a:solidFill>
                <a:uFill>
                  <a:solidFill>
                    <a:srgbClr val="FFFFFF"/>
                  </a:solidFill>
                </a:uFill>
                <a:latin typeface="Calibri"/>
              </a:rPr>
              <a:t> </a:t>
            </a:r>
            <a:r>
              <a:rPr lang="cs-CZ" sz="2400" b="0" strike="noStrike" spc="-1" dirty="0" err="1">
                <a:solidFill>
                  <a:srgbClr val="000000"/>
                </a:solidFill>
                <a:uFill>
                  <a:solidFill>
                    <a:srgbClr val="FFFFFF"/>
                  </a:solidFill>
                </a:uFill>
                <a:latin typeface="Calibri"/>
              </a:rPr>
              <a:t>Outline</a:t>
            </a:r>
            <a:r>
              <a:rPr lang="cs-CZ" sz="2400" b="0" strike="noStrike" spc="-1" dirty="0">
                <a:solidFill>
                  <a:srgbClr val="000000"/>
                </a:solidFill>
                <a:uFill>
                  <a:solidFill>
                    <a:srgbClr val="FFFFFF"/>
                  </a:solidFill>
                </a:uFill>
                <a:latin typeface="Calibri"/>
              </a:rPr>
              <a:t> Level</a:t>
            </a:r>
          </a:p>
          <a:p>
            <a:pPr marL="216000" indent="-215640">
              <a:lnSpc>
                <a:spcPct val="100000"/>
              </a:lnSpc>
              <a:buClr>
                <a:srgbClr val="000000"/>
              </a:buClr>
              <a:buFont typeface="Calibri"/>
              <a:buChar char="•"/>
            </a:pPr>
            <a:r>
              <a:rPr lang="cs-CZ" sz="2400" b="0" strike="noStrike" spc="-1" dirty="0" err="1">
                <a:solidFill>
                  <a:srgbClr val="000000"/>
                </a:solidFill>
                <a:uFill>
                  <a:solidFill>
                    <a:srgbClr val="FFFFFF"/>
                  </a:solidFill>
                </a:uFill>
                <a:latin typeface="Calibri"/>
              </a:rPr>
              <a:t>Seventh</a:t>
            </a:r>
            <a:r>
              <a:rPr lang="cs-CZ" sz="2400" b="0" strike="noStrike" spc="-1" dirty="0">
                <a:solidFill>
                  <a:srgbClr val="000000"/>
                </a:solidFill>
                <a:uFill>
                  <a:solidFill>
                    <a:srgbClr val="FFFFFF"/>
                  </a:solidFill>
                </a:uFill>
                <a:latin typeface="Calibri"/>
              </a:rPr>
              <a:t> </a:t>
            </a:r>
            <a:r>
              <a:rPr lang="cs-CZ" sz="2400" b="0" strike="noStrike" spc="-1" dirty="0" err="1">
                <a:solidFill>
                  <a:srgbClr val="000000"/>
                </a:solidFill>
                <a:uFill>
                  <a:solidFill>
                    <a:srgbClr val="FFFFFF"/>
                  </a:solidFill>
                </a:uFill>
                <a:latin typeface="Calibri"/>
              </a:rPr>
              <a:t>Outline</a:t>
            </a:r>
            <a:r>
              <a:rPr lang="cs-CZ" sz="2400" b="0" strike="noStrike" spc="-1" dirty="0">
                <a:solidFill>
                  <a:srgbClr val="000000"/>
                </a:solidFill>
                <a:uFill>
                  <a:solidFill>
                    <a:srgbClr val="FFFFFF"/>
                  </a:solidFill>
                </a:uFill>
                <a:latin typeface="Calibri"/>
              </a:rPr>
              <a:t> </a:t>
            </a:r>
            <a:r>
              <a:rPr lang="cs-CZ" sz="2400" b="0" strike="noStrike" spc="-1" dirty="0" err="1">
                <a:solidFill>
                  <a:srgbClr val="000000"/>
                </a:solidFill>
                <a:uFill>
                  <a:solidFill>
                    <a:srgbClr val="FFFFFF"/>
                  </a:solidFill>
                </a:uFill>
                <a:latin typeface="Calibri"/>
              </a:rPr>
              <a:t>LevelKlepnutím</a:t>
            </a:r>
            <a:r>
              <a:rPr lang="cs-CZ" sz="2400" b="0" strike="noStrike" spc="-1" dirty="0">
                <a:solidFill>
                  <a:srgbClr val="000000"/>
                </a:solidFill>
                <a:uFill>
                  <a:solidFill>
                    <a:srgbClr val="FFFFFF"/>
                  </a:solidFill>
                </a:uFill>
                <a:latin typeface="Calibri"/>
              </a:rPr>
              <a:t> lze upravit styly předlohy textu.</a:t>
            </a:r>
          </a:p>
          <a:p>
            <a:pPr marL="432000" lvl="1" indent="-215640">
              <a:lnSpc>
                <a:spcPct val="100000"/>
              </a:lnSpc>
              <a:buClr>
                <a:srgbClr val="000000"/>
              </a:buClr>
              <a:buFont typeface="Calibri"/>
              <a:buChar char="•"/>
            </a:pPr>
            <a:r>
              <a:rPr lang="cs-CZ" sz="2400" b="0" strike="noStrike" spc="-1" dirty="0">
                <a:solidFill>
                  <a:srgbClr val="000000"/>
                </a:solidFill>
                <a:uFill>
                  <a:solidFill>
                    <a:srgbClr val="FFFFFF"/>
                  </a:solidFill>
                </a:uFill>
                <a:latin typeface="Calibri"/>
              </a:rPr>
              <a:t>Druhá úroveň</a:t>
            </a:r>
          </a:p>
          <a:p>
            <a:pPr marL="648000" lvl="2" indent="-215640">
              <a:lnSpc>
                <a:spcPct val="100000"/>
              </a:lnSpc>
              <a:buClr>
                <a:srgbClr val="000000"/>
              </a:buClr>
              <a:buFont typeface="Calibri"/>
              <a:buChar char="•"/>
            </a:pPr>
            <a:r>
              <a:rPr lang="cs-CZ" sz="2400" b="0" strike="noStrike" spc="-1" dirty="0">
                <a:solidFill>
                  <a:srgbClr val="000000"/>
                </a:solidFill>
                <a:uFill>
                  <a:solidFill>
                    <a:srgbClr val="FFFFFF"/>
                  </a:solidFill>
                </a:uFill>
                <a:latin typeface="Calibri"/>
              </a:rPr>
              <a:t>Třetí úroveň</a:t>
            </a:r>
          </a:p>
          <a:p>
            <a:pPr marL="864000" lvl="3" indent="-215640">
              <a:lnSpc>
                <a:spcPct val="100000"/>
              </a:lnSpc>
              <a:buClr>
                <a:srgbClr val="000000"/>
              </a:buClr>
              <a:buFont typeface="Calibri"/>
              <a:buChar char="•"/>
            </a:pPr>
            <a:r>
              <a:rPr lang="cs-CZ" sz="2400" b="0" strike="noStrike" spc="-1" dirty="0">
                <a:solidFill>
                  <a:srgbClr val="000000"/>
                </a:solidFill>
                <a:uFill>
                  <a:solidFill>
                    <a:srgbClr val="FFFFFF"/>
                  </a:solidFill>
                </a:uFill>
                <a:latin typeface="Calibri"/>
              </a:rPr>
              <a:t>Čtvrtá úroveň</a:t>
            </a:r>
          </a:p>
          <a:p>
            <a:pPr marL="1080000" lvl="4" indent="-215640">
              <a:lnSpc>
                <a:spcPct val="100000"/>
              </a:lnSpc>
              <a:buClr>
                <a:srgbClr val="000000"/>
              </a:buClr>
              <a:buFont typeface="Calibri"/>
              <a:buChar char="•"/>
            </a:pPr>
            <a:r>
              <a:rPr lang="cs-CZ" sz="2400" b="0" strike="noStrike" spc="-1" dirty="0">
                <a:solidFill>
                  <a:srgbClr val="000000"/>
                </a:solidFill>
                <a:uFill>
                  <a:solidFill>
                    <a:srgbClr val="FFFFFF"/>
                  </a:solidFill>
                </a:uFill>
                <a:latin typeface="Calibri"/>
              </a:rPr>
              <a:t>Pátá úroveň</a:t>
            </a:r>
          </a:p>
        </p:txBody>
      </p:sp>
      <p:sp>
        <p:nvSpPr>
          <p:cNvPr id="97" name="PlaceHolder 9"/>
          <p:cNvSpPr>
            <a:spLocks noGrp="1"/>
          </p:cNvSpPr>
          <p:nvPr>
            <p:ph type="body"/>
          </p:nvPr>
        </p:nvSpPr>
        <p:spPr>
          <a:xfrm>
            <a:off x="5616000" y="1548000"/>
            <a:ext cx="4643640" cy="4967640"/>
          </a:xfrm>
          <a:prstGeom prst="rect">
            <a:avLst/>
          </a:prstGeom>
        </p:spPr>
        <p:txBody>
          <a:bodyPr lIns="0" tIns="0" rIns="0" bIns="0" anchor="ctr"/>
          <a:lstStyle/>
          <a:p>
            <a:pPr marL="432000" indent="-324000">
              <a:buClr>
                <a:srgbClr val="000000"/>
              </a:buClr>
              <a:buSzPct val="45000"/>
              <a:buFont typeface="Wingdings" charset="2"/>
              <a:buChar char=""/>
            </a:pPr>
            <a:r>
              <a:rPr lang="cs-CZ" sz="2400" b="0" strike="noStrike" spc="-1">
                <a:solidFill>
                  <a:srgbClr val="000000"/>
                </a:solidFill>
                <a:uFill>
                  <a:solidFill>
                    <a:srgbClr val="FFFFFF"/>
                  </a:solidFill>
                </a:uFill>
                <a:latin typeface="Calibri"/>
              </a:rPr>
              <a:t>Click to edit the outline text format</a:t>
            </a:r>
          </a:p>
          <a:p>
            <a:pPr marL="864000" lvl="1" indent="-324000">
              <a:buClr>
                <a:srgbClr val="000000"/>
              </a:buClr>
              <a:buSzPct val="75000"/>
              <a:buFont typeface="Symbol" charset="2"/>
              <a:buChar char=""/>
            </a:pPr>
            <a:r>
              <a:rPr lang="cs-CZ" sz="2400" b="0" strike="noStrike" spc="-1">
                <a:solidFill>
                  <a:srgbClr val="000000"/>
                </a:solidFill>
                <a:uFill>
                  <a:solidFill>
                    <a:srgbClr val="FFFFFF"/>
                  </a:solidFill>
                </a:uFill>
                <a:latin typeface="Calibri"/>
              </a:rPr>
              <a:t>Second Outline Level</a:t>
            </a:r>
          </a:p>
          <a:p>
            <a:pPr marL="1296000" lvl="2" indent="-288000">
              <a:buClr>
                <a:srgbClr val="000000"/>
              </a:buClr>
              <a:buSzPct val="45000"/>
              <a:buFont typeface="Wingdings" charset="2"/>
              <a:buChar char=""/>
            </a:pPr>
            <a:r>
              <a:rPr lang="cs-CZ" sz="2400" b="0" strike="noStrike" spc="-1">
                <a:solidFill>
                  <a:srgbClr val="000000"/>
                </a:solidFill>
                <a:uFill>
                  <a:solidFill>
                    <a:srgbClr val="FFFFFF"/>
                  </a:solidFill>
                </a:uFill>
                <a:latin typeface="Calibri"/>
              </a:rPr>
              <a:t>Third Outline Level</a:t>
            </a:r>
          </a:p>
          <a:p>
            <a:pPr marL="1728000" lvl="3" indent="-216000">
              <a:buClr>
                <a:srgbClr val="000000"/>
              </a:buClr>
              <a:buSzPct val="75000"/>
              <a:buFont typeface="Symbol" charset="2"/>
              <a:buChar char=""/>
            </a:pPr>
            <a:r>
              <a:rPr lang="cs-CZ" sz="2400" b="0" strike="noStrike" spc="-1">
                <a:solidFill>
                  <a:srgbClr val="000000"/>
                </a:solidFill>
                <a:uFill>
                  <a:solidFill>
                    <a:srgbClr val="FFFFFF"/>
                  </a:solidFill>
                </a:uFill>
                <a:latin typeface="Calibri"/>
              </a:rPr>
              <a:t>Fourth Outline Level</a:t>
            </a:r>
          </a:p>
          <a:p>
            <a:pPr marL="2160000" lvl="4" indent="-216000">
              <a:buClr>
                <a:srgbClr val="000000"/>
              </a:buClr>
              <a:buSzPct val="45000"/>
              <a:buFont typeface="Wingdings" charset="2"/>
              <a:buChar char=""/>
            </a:pPr>
            <a:r>
              <a:rPr lang="cs-CZ" sz="2400" b="0" strike="noStrike" spc="-1">
                <a:solidFill>
                  <a:srgbClr val="000000"/>
                </a:solidFill>
                <a:uFill>
                  <a:solidFill>
                    <a:srgbClr val="FFFFFF"/>
                  </a:solidFill>
                </a:uFill>
                <a:latin typeface="Calibri"/>
              </a:rPr>
              <a:t>Fifth Outline Level</a:t>
            </a:r>
          </a:p>
          <a:p>
            <a:pPr marL="2592000" lvl="5" indent="-216000">
              <a:buClr>
                <a:srgbClr val="000000"/>
              </a:buClr>
              <a:buSzPct val="45000"/>
              <a:buFont typeface="Wingdings" charset="2"/>
              <a:buChar char=""/>
            </a:pPr>
            <a:r>
              <a:rPr lang="cs-CZ" sz="2400" b="0" strike="noStrike" spc="-1">
                <a:solidFill>
                  <a:srgbClr val="000000"/>
                </a:solidFill>
                <a:uFill>
                  <a:solidFill>
                    <a:srgbClr val="FFFFFF"/>
                  </a:solidFill>
                </a:uFill>
                <a:latin typeface="Calibri"/>
              </a:rPr>
              <a:t>Sixth Outline Level</a:t>
            </a:r>
          </a:p>
          <a:p>
            <a:pPr marL="216000" indent="-215640">
              <a:lnSpc>
                <a:spcPct val="100000"/>
              </a:lnSpc>
              <a:buClr>
                <a:srgbClr val="000000"/>
              </a:buClr>
              <a:buFont typeface="Calibri"/>
              <a:buChar char="•"/>
            </a:pPr>
            <a:r>
              <a:rPr lang="cs-CZ" sz="2400" b="0" strike="noStrike" spc="-1">
                <a:solidFill>
                  <a:srgbClr val="000000"/>
                </a:solidFill>
                <a:uFill>
                  <a:solidFill>
                    <a:srgbClr val="FFFFFF"/>
                  </a:solidFill>
                </a:uFill>
                <a:latin typeface="Calibri"/>
              </a:rPr>
              <a:t>Seventh Outline LevelKlepnutím lze upravit styly předlohy textu.</a:t>
            </a:r>
          </a:p>
          <a:p>
            <a:pPr marL="432000" lvl="1" indent="-215640">
              <a:lnSpc>
                <a:spcPct val="100000"/>
              </a:lnSpc>
              <a:buClr>
                <a:srgbClr val="000000"/>
              </a:buClr>
              <a:buFont typeface="Calibri"/>
              <a:buChar char="•"/>
            </a:pPr>
            <a:r>
              <a:rPr lang="cs-CZ" sz="2400" b="0" strike="noStrike" spc="-1">
                <a:solidFill>
                  <a:srgbClr val="000000"/>
                </a:solidFill>
                <a:uFill>
                  <a:solidFill>
                    <a:srgbClr val="FFFFFF"/>
                  </a:solidFill>
                </a:uFill>
                <a:latin typeface="Calibri"/>
              </a:rPr>
              <a:t>Druhá úroveň</a:t>
            </a:r>
          </a:p>
          <a:p>
            <a:pPr marL="648000" lvl="2" indent="-215640">
              <a:lnSpc>
                <a:spcPct val="100000"/>
              </a:lnSpc>
              <a:buClr>
                <a:srgbClr val="000000"/>
              </a:buClr>
              <a:buFont typeface="Calibri"/>
              <a:buChar char="•"/>
            </a:pPr>
            <a:r>
              <a:rPr lang="cs-CZ" sz="2400" b="0" strike="noStrike" spc="-1">
                <a:solidFill>
                  <a:srgbClr val="000000"/>
                </a:solidFill>
                <a:uFill>
                  <a:solidFill>
                    <a:srgbClr val="FFFFFF"/>
                  </a:solidFill>
                </a:uFill>
                <a:latin typeface="Calibri"/>
              </a:rPr>
              <a:t>Třetí úroveň</a:t>
            </a:r>
          </a:p>
          <a:p>
            <a:pPr marL="864000" lvl="3" indent="-215640">
              <a:lnSpc>
                <a:spcPct val="100000"/>
              </a:lnSpc>
              <a:buClr>
                <a:srgbClr val="000000"/>
              </a:buClr>
              <a:buFont typeface="Calibri"/>
              <a:buChar char="•"/>
            </a:pPr>
            <a:r>
              <a:rPr lang="cs-CZ" sz="2400" b="0" strike="noStrike" spc="-1">
                <a:solidFill>
                  <a:srgbClr val="000000"/>
                </a:solidFill>
                <a:uFill>
                  <a:solidFill>
                    <a:srgbClr val="FFFFFF"/>
                  </a:solidFill>
                </a:uFill>
                <a:latin typeface="Calibri"/>
              </a:rPr>
              <a:t>Čtvrtá úroveň</a:t>
            </a:r>
          </a:p>
          <a:p>
            <a:pPr marL="1080000" lvl="4" indent="-215640">
              <a:lnSpc>
                <a:spcPct val="100000"/>
              </a:lnSpc>
              <a:buClr>
                <a:srgbClr val="000000"/>
              </a:buClr>
              <a:buFont typeface="Calibri"/>
              <a:buChar char="•"/>
            </a:pPr>
            <a:r>
              <a:rPr lang="cs-CZ" sz="2400" b="0" strike="noStrike" spc="-1">
                <a:solidFill>
                  <a:srgbClr val="000000"/>
                </a:solidFill>
                <a:uFill>
                  <a:solidFill>
                    <a:srgbClr val="FFFFFF"/>
                  </a:solidFill>
                </a:uFill>
                <a:latin typeface="Calibri"/>
              </a:rPr>
              <a:t>Pátá úroveň</a:t>
            </a:r>
          </a:p>
        </p:txBody>
      </p:sp>
      <p:pic>
        <p:nvPicPr>
          <p:cNvPr id="2" name="Logo ELI rgb svg">
            <a:extLst>
              <a:ext uri="{FF2B5EF4-FFF2-40B4-BE49-F238E27FC236}">
                <a16:creationId xmlns:a16="http://schemas.microsoft.com/office/drawing/2014/main" id="{B44B64CE-5116-55A0-366B-437D082BD582}"/>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32000" y="432000"/>
            <a:ext cx="1588400" cy="752400"/>
          </a:xfrm>
          <a:prstGeom prst="rect">
            <a:avLst/>
          </a:prstGeom>
        </p:spPr>
      </p:pic>
    </p:spTree>
    <p:extLst>
      <p:ext uri="{BB962C8B-B14F-4D97-AF65-F5344CB8AC3E}">
        <p14:creationId xmlns:p14="http://schemas.microsoft.com/office/powerpoint/2010/main" val="227385018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Calibri"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p15:clr>
            <a:srgbClr val="F26B43"/>
          </p15:clr>
        </p15:guide>
        <p15:guide id="2" pos="336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oleObject" Target="../embeddings/oleObject1.bin"/><Relationship Id="rId1" Type="http://schemas.openxmlformats.org/officeDocument/2006/relationships/slideLayout" Target="../slideLayouts/slideLayout13.xml"/><Relationship Id="rId5" Type="http://schemas.openxmlformats.org/officeDocument/2006/relationships/image" Target="../media/image11.w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oleObject" Target="../embeddings/oleObject3.bin"/><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wmf"/><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image" Target="../media/image18.wmf"/></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oleObject" Target="../embeddings/oleObject7.bin"/><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 Id="rId5" Type="http://schemas.openxmlformats.org/officeDocument/2006/relationships/image" Target="../media/image27.emf"/><Relationship Id="rId4" Type="http://schemas.openxmlformats.org/officeDocument/2006/relationships/oleObject" Target="../embeddings/oleObject8.bin"/></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oleObject" Target="../embeddings/oleObject9.bin"/><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29.jpeg"/><Relationship Id="rId1" Type="http://schemas.openxmlformats.org/officeDocument/2006/relationships/slideLayout" Target="../slideLayouts/slideLayout13.xml"/><Relationship Id="rId4" Type="http://schemas.openxmlformats.org/officeDocument/2006/relationships/image" Target="../media/image30.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image" Target="../media/image31.jpeg"/><Relationship Id="rId1" Type="http://schemas.openxmlformats.org/officeDocument/2006/relationships/slideLayout" Target="../slideLayouts/slideLayout13.xml"/><Relationship Id="rId4" Type="http://schemas.openxmlformats.org/officeDocument/2006/relationships/image" Target="../media/image32.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image" Target="../media/image33.jpeg"/><Relationship Id="rId1" Type="http://schemas.openxmlformats.org/officeDocument/2006/relationships/slideLayout" Target="../slideLayouts/slideLayout13.xml"/><Relationship Id="rId4" Type="http://schemas.openxmlformats.org/officeDocument/2006/relationships/image" Target="../media/image34.emf"/></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30.emf"/><Relationship Id="rId18" Type="http://schemas.openxmlformats.org/officeDocument/2006/relationships/image" Target="../media/image36.png"/><Relationship Id="rId3" Type="http://schemas.openxmlformats.org/officeDocument/2006/relationships/image" Target="../media/image18.wmf"/><Relationship Id="rId7" Type="http://schemas.openxmlformats.org/officeDocument/2006/relationships/image" Target="../media/image23.emf"/><Relationship Id="rId12" Type="http://schemas.openxmlformats.org/officeDocument/2006/relationships/oleObject" Target="../embeddings/oleObject18.bin"/><Relationship Id="rId17" Type="http://schemas.openxmlformats.org/officeDocument/2006/relationships/image" Target="../media/image34.emf"/><Relationship Id="rId2" Type="http://schemas.openxmlformats.org/officeDocument/2006/relationships/oleObject" Target="../embeddings/oleObject13.bin"/><Relationship Id="rId16" Type="http://schemas.openxmlformats.org/officeDocument/2006/relationships/oleObject" Target="../embeddings/oleObject20.bin"/><Relationship Id="rId1" Type="http://schemas.openxmlformats.org/officeDocument/2006/relationships/slideLayout" Target="../slideLayouts/slideLayout13.xml"/><Relationship Id="rId6" Type="http://schemas.openxmlformats.org/officeDocument/2006/relationships/oleObject" Target="../embeddings/oleObject15.bin"/><Relationship Id="rId11" Type="http://schemas.openxmlformats.org/officeDocument/2006/relationships/image" Target="../media/image28.emf"/><Relationship Id="rId5" Type="http://schemas.openxmlformats.org/officeDocument/2006/relationships/image" Target="../media/image22.emf"/><Relationship Id="rId15" Type="http://schemas.openxmlformats.org/officeDocument/2006/relationships/image" Target="../media/image32.emf"/><Relationship Id="rId10" Type="http://schemas.openxmlformats.org/officeDocument/2006/relationships/oleObject" Target="../embeddings/oleObject17.bin"/><Relationship Id="rId4" Type="http://schemas.openxmlformats.org/officeDocument/2006/relationships/oleObject" Target="../embeddings/oleObject14.bin"/><Relationship Id="rId9" Type="http://schemas.openxmlformats.org/officeDocument/2006/relationships/image" Target="../media/image27.emf"/><Relationship Id="rId14" Type="http://schemas.openxmlformats.org/officeDocument/2006/relationships/oleObject" Target="../embeddings/oleObject19.bin"/></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4.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oleObject" Target="../embeddings/oleObject21.bin"/><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68.emf"/><Relationship Id="rId7" Type="http://schemas.openxmlformats.org/officeDocument/2006/relationships/image" Target="../media/image72.emf"/><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1.emf"/><Relationship Id="rId5" Type="http://schemas.openxmlformats.org/officeDocument/2006/relationships/image" Target="../media/image70.jpeg"/><Relationship Id="rId4" Type="http://schemas.openxmlformats.org/officeDocument/2006/relationships/image" Target="../media/image69.emf"/></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extShape 2"/>
          <p:cNvSpPr txBox="1"/>
          <p:nvPr/>
        </p:nvSpPr>
        <p:spPr>
          <a:xfrm>
            <a:off x="409452" y="2592000"/>
            <a:ext cx="5656533" cy="1331640"/>
          </a:xfrm>
          <a:prstGeom prst="rect">
            <a:avLst/>
          </a:prstGeom>
          <a:noFill/>
          <a:ln>
            <a:noFill/>
          </a:ln>
        </p:spPr>
        <p:txBody>
          <a:bodyPr lIns="0" tIns="0" rIns="0" bIns="0"/>
          <a:lstStyle/>
          <a:p>
            <a:pPr>
              <a:lnSpc>
                <a:spcPct val="100000"/>
              </a:lnSpc>
            </a:pPr>
            <a:r>
              <a:rPr lang="en-US" sz="3200" dirty="0"/>
              <a:t>Laser Safety</a:t>
            </a:r>
            <a:r>
              <a:rPr lang="cs-CZ" sz="3200" dirty="0"/>
              <a:t> Training</a:t>
            </a:r>
            <a:r>
              <a:rPr lang="en-US" sz="3200" dirty="0"/>
              <a:t> A3</a:t>
            </a:r>
            <a:endParaRPr lang="cs-CZ" sz="3200" dirty="0"/>
          </a:p>
          <a:p>
            <a:pPr>
              <a:lnSpc>
                <a:spcPct val="100000"/>
              </a:lnSpc>
            </a:pPr>
            <a:endParaRPr lang="cs-CZ" sz="3200" dirty="0"/>
          </a:p>
          <a:p>
            <a:r>
              <a:rPr lang="en-US" sz="2000" dirty="0"/>
              <a:t>Required training for all Class 3B &amp; Class 4 </a:t>
            </a:r>
            <a:endParaRPr lang="cs-CZ" sz="2000" dirty="0"/>
          </a:p>
          <a:p>
            <a:r>
              <a:rPr lang="en-US" sz="2000" dirty="0"/>
              <a:t>Laser Users</a:t>
            </a:r>
            <a:r>
              <a:rPr lang="cs-CZ" sz="2000" dirty="0"/>
              <a:t> </a:t>
            </a:r>
            <a:r>
              <a:rPr lang="en-US" sz="2000" dirty="0"/>
              <a:t>at</a:t>
            </a:r>
            <a:r>
              <a:rPr lang="cs-CZ" sz="2000" dirty="0"/>
              <a:t> </a:t>
            </a:r>
            <a:r>
              <a:rPr lang="en-US" sz="2000" dirty="0"/>
              <a:t>ELI Beamlines</a:t>
            </a:r>
          </a:p>
          <a:p>
            <a:pPr>
              <a:lnSpc>
                <a:spcPct val="100000"/>
              </a:lnSpc>
            </a:pPr>
            <a:endParaRPr lang="cs-CZ" sz="2400" b="0" strike="noStrike" spc="-1" dirty="0">
              <a:solidFill>
                <a:srgbClr val="000000"/>
              </a:solidFill>
              <a:uFill>
                <a:solidFill>
                  <a:srgbClr val="FFFFFF"/>
                </a:solidFill>
              </a:uFill>
              <a:latin typeface="Arial"/>
            </a:endParaRPr>
          </a:p>
        </p:txBody>
      </p:sp>
      <p:sp>
        <p:nvSpPr>
          <p:cNvPr id="223" name="TextShape 3"/>
          <p:cNvSpPr txBox="1"/>
          <p:nvPr/>
        </p:nvSpPr>
        <p:spPr>
          <a:xfrm>
            <a:off x="409452" y="5220791"/>
            <a:ext cx="7888782" cy="359640"/>
          </a:xfrm>
          <a:prstGeom prst="rect">
            <a:avLst/>
          </a:prstGeom>
          <a:noFill/>
          <a:ln>
            <a:noFill/>
          </a:ln>
        </p:spPr>
        <p:txBody>
          <a:bodyPr lIns="0" tIns="0" rIns="0" bIns="0"/>
          <a:lstStyle/>
          <a:p>
            <a:pPr>
              <a:lnSpc>
                <a:spcPct val="100000"/>
              </a:lnSpc>
            </a:pPr>
            <a:r>
              <a:rPr lang="en-US" spc="-1" dirty="0">
                <a:solidFill>
                  <a:srgbClr val="666666"/>
                </a:solidFill>
                <a:uFill>
                  <a:solidFill>
                    <a:srgbClr val="FFFFFF"/>
                  </a:solidFill>
                </a:uFill>
                <a:latin typeface="Verdana"/>
              </a:rPr>
              <a:t>Viktor </a:t>
            </a:r>
            <a:r>
              <a:rPr lang="en-US" spc="-1" dirty="0" err="1">
                <a:solidFill>
                  <a:srgbClr val="666666"/>
                </a:solidFill>
                <a:uFill>
                  <a:solidFill>
                    <a:srgbClr val="FFFFFF"/>
                  </a:solidFill>
                </a:uFill>
                <a:latin typeface="Verdana"/>
              </a:rPr>
              <a:t>Andrle</a:t>
            </a:r>
            <a:r>
              <a:rPr lang="en-US" spc="-1" dirty="0">
                <a:solidFill>
                  <a:srgbClr val="666666"/>
                </a:solidFill>
                <a:uFill>
                  <a:solidFill>
                    <a:srgbClr val="FFFFFF"/>
                  </a:solidFill>
                </a:uFill>
                <a:latin typeface="Verdana"/>
              </a:rPr>
              <a:t>	</a:t>
            </a:r>
            <a:r>
              <a:rPr lang="cs-CZ" b="0" strike="noStrike" spc="-1" dirty="0">
                <a:solidFill>
                  <a:srgbClr val="666666"/>
                </a:solidFill>
                <a:uFill>
                  <a:solidFill>
                    <a:srgbClr val="FFFFFF"/>
                  </a:solidFill>
                </a:uFill>
                <a:latin typeface="Verdana"/>
              </a:rPr>
              <a:t>	- Laser </a:t>
            </a:r>
            <a:r>
              <a:rPr lang="cs-CZ" b="0" strike="noStrike" spc="-1" dirty="0" err="1">
                <a:solidFill>
                  <a:srgbClr val="666666"/>
                </a:solidFill>
                <a:uFill>
                  <a:solidFill>
                    <a:srgbClr val="FFFFFF"/>
                  </a:solidFill>
                </a:uFill>
                <a:latin typeface="Verdana"/>
              </a:rPr>
              <a:t>Safety</a:t>
            </a:r>
            <a:r>
              <a:rPr lang="cs-CZ" b="0" strike="noStrike" spc="-1" dirty="0">
                <a:solidFill>
                  <a:srgbClr val="666666"/>
                </a:solidFill>
                <a:uFill>
                  <a:solidFill>
                    <a:srgbClr val="FFFFFF"/>
                  </a:solidFill>
                </a:uFill>
                <a:latin typeface="Verdana"/>
              </a:rPr>
              <a:t> </a:t>
            </a:r>
            <a:r>
              <a:rPr lang="cs-CZ" b="0" strike="noStrike" spc="-1" dirty="0" err="1">
                <a:solidFill>
                  <a:srgbClr val="666666"/>
                </a:solidFill>
                <a:uFill>
                  <a:solidFill>
                    <a:srgbClr val="FFFFFF"/>
                  </a:solidFill>
                </a:uFill>
                <a:latin typeface="Verdana"/>
              </a:rPr>
              <a:t>Officer</a:t>
            </a:r>
            <a:endParaRPr lang="cs-CZ" b="0" strike="noStrike" spc="-1" dirty="0">
              <a:solidFill>
                <a:srgbClr val="666666"/>
              </a:solidFill>
              <a:uFill>
                <a:solidFill>
                  <a:srgbClr val="FFFFFF"/>
                </a:solidFill>
              </a:uFill>
              <a:latin typeface="Verdana"/>
            </a:endParaRPr>
          </a:p>
          <a:p>
            <a:pPr>
              <a:lnSpc>
                <a:spcPct val="100000"/>
              </a:lnSpc>
            </a:pPr>
            <a:r>
              <a:rPr lang="cs-CZ" b="0" strike="noStrike" spc="-1" dirty="0">
                <a:solidFill>
                  <a:srgbClr val="666666"/>
                </a:solidFill>
                <a:uFill>
                  <a:solidFill>
                    <a:srgbClr val="FFFFFF"/>
                  </a:solidFill>
                </a:uFill>
                <a:latin typeface="Verdana"/>
              </a:rPr>
              <a:t>D</a:t>
            </a:r>
            <a:r>
              <a:rPr lang="en-US" b="0" strike="noStrike" spc="-1" dirty="0">
                <a:solidFill>
                  <a:srgbClr val="666666"/>
                </a:solidFill>
                <a:uFill>
                  <a:solidFill>
                    <a:srgbClr val="FFFFFF"/>
                  </a:solidFill>
                </a:uFill>
                <a:latin typeface="Verdana"/>
              </a:rPr>
              <a:t>á</a:t>
            </a:r>
            <a:r>
              <a:rPr lang="cs-CZ" b="0" strike="noStrike" spc="-1" dirty="0">
                <a:solidFill>
                  <a:srgbClr val="666666"/>
                </a:solidFill>
                <a:uFill>
                  <a:solidFill>
                    <a:srgbClr val="FFFFFF"/>
                  </a:solidFill>
                </a:uFill>
                <a:latin typeface="Verdana"/>
              </a:rPr>
              <a:t>vid Horv</a:t>
            </a:r>
            <a:r>
              <a:rPr lang="en-US" b="0" strike="noStrike" spc="-1" dirty="0">
                <a:solidFill>
                  <a:srgbClr val="666666"/>
                </a:solidFill>
                <a:uFill>
                  <a:solidFill>
                    <a:srgbClr val="FFFFFF"/>
                  </a:solidFill>
                </a:uFill>
                <a:latin typeface="Verdana"/>
              </a:rPr>
              <a:t>á</a:t>
            </a:r>
            <a:r>
              <a:rPr lang="cs-CZ" b="0" strike="noStrike" spc="-1" dirty="0">
                <a:solidFill>
                  <a:srgbClr val="666666"/>
                </a:solidFill>
                <a:uFill>
                  <a:solidFill>
                    <a:srgbClr val="FFFFFF"/>
                  </a:solidFill>
                </a:uFill>
                <a:latin typeface="Verdana"/>
              </a:rPr>
              <a:t>th	  	- </a:t>
            </a:r>
            <a:r>
              <a:rPr lang="en-US" b="0" strike="noStrike" spc="-1" dirty="0">
                <a:solidFill>
                  <a:srgbClr val="666666"/>
                </a:solidFill>
                <a:uFill>
                  <a:solidFill>
                    <a:srgbClr val="FFFFFF"/>
                  </a:solidFill>
                </a:uFill>
                <a:latin typeface="Verdana"/>
              </a:rPr>
              <a:t>D</a:t>
            </a:r>
            <a:r>
              <a:rPr lang="cs-CZ" b="0" strike="noStrike" spc="-1" dirty="0">
                <a:solidFill>
                  <a:srgbClr val="666666"/>
                </a:solidFill>
                <a:uFill>
                  <a:solidFill>
                    <a:srgbClr val="FFFFFF"/>
                  </a:solidFill>
                </a:uFill>
                <a:latin typeface="Verdana"/>
              </a:rPr>
              <a:t>eputy LSO</a:t>
            </a:r>
          </a:p>
          <a:p>
            <a:pPr>
              <a:lnSpc>
                <a:spcPct val="100000"/>
              </a:lnSpc>
            </a:pPr>
            <a:r>
              <a:rPr lang="cs-CZ" spc="-1" dirty="0">
                <a:solidFill>
                  <a:srgbClr val="666666"/>
                </a:solidFill>
                <a:uFill>
                  <a:solidFill>
                    <a:srgbClr val="FFFFFF"/>
                  </a:solidFill>
                </a:uFill>
                <a:latin typeface="Verdana"/>
              </a:rPr>
              <a:t>Jaroslav Kašpar  	- </a:t>
            </a:r>
            <a:r>
              <a:rPr lang="en-US" spc="-1" dirty="0" err="1">
                <a:solidFill>
                  <a:srgbClr val="666666"/>
                </a:solidFill>
                <a:uFill>
                  <a:solidFill>
                    <a:srgbClr val="FFFFFF"/>
                  </a:solidFill>
                </a:uFill>
                <a:latin typeface="Verdana"/>
              </a:rPr>
              <a:t>D</a:t>
            </a:r>
            <a:r>
              <a:rPr lang="cs-CZ" spc="-1" dirty="0">
                <a:solidFill>
                  <a:srgbClr val="666666"/>
                </a:solidFill>
                <a:uFill>
                  <a:solidFill>
                    <a:srgbClr val="FFFFFF"/>
                  </a:solidFill>
                </a:uFill>
                <a:latin typeface="Verdana"/>
              </a:rPr>
              <a:t>eputy LSO</a:t>
            </a:r>
            <a:endParaRPr lang="cs-CZ" b="0" strike="noStrike" spc="-1" dirty="0">
              <a:solidFill>
                <a:srgbClr val="666666"/>
              </a:solidFill>
              <a:uFill>
                <a:solidFill>
                  <a:srgbClr val="FFFFFF"/>
                </a:solidFill>
              </a:uFill>
              <a:latin typeface="Verdana"/>
            </a:endParaRPr>
          </a:p>
          <a:p>
            <a:r>
              <a:rPr lang="cs-CZ" spc="-1" dirty="0">
                <a:solidFill>
                  <a:srgbClr val="666666"/>
                </a:solidFill>
                <a:uFill>
                  <a:solidFill>
                    <a:srgbClr val="FFFFFF"/>
                  </a:solidFill>
                </a:uFill>
                <a:latin typeface="Verdana"/>
              </a:rPr>
              <a:t>Kenneth </a:t>
            </a:r>
            <a:r>
              <a:rPr lang="cs-CZ" spc="-1" dirty="0" err="1">
                <a:solidFill>
                  <a:srgbClr val="666666"/>
                </a:solidFill>
                <a:uFill>
                  <a:solidFill>
                    <a:srgbClr val="FFFFFF"/>
                  </a:solidFill>
                </a:uFill>
                <a:latin typeface="Verdana"/>
              </a:rPr>
              <a:t>Barat</a:t>
            </a:r>
            <a:r>
              <a:rPr lang="cs-CZ" spc="-1" dirty="0">
                <a:solidFill>
                  <a:srgbClr val="666666"/>
                </a:solidFill>
                <a:uFill>
                  <a:solidFill>
                    <a:srgbClr val="FFFFFF"/>
                  </a:solidFill>
                </a:uFill>
                <a:latin typeface="Verdana"/>
              </a:rPr>
              <a:t>    	- Laser </a:t>
            </a:r>
            <a:r>
              <a:rPr lang="cs-CZ" spc="-1" dirty="0" err="1">
                <a:solidFill>
                  <a:srgbClr val="666666"/>
                </a:solidFill>
                <a:uFill>
                  <a:solidFill>
                    <a:srgbClr val="FFFFFF"/>
                  </a:solidFill>
                </a:uFill>
                <a:latin typeface="Verdana"/>
              </a:rPr>
              <a:t>Safety</a:t>
            </a:r>
            <a:r>
              <a:rPr lang="cs-CZ" spc="-1" dirty="0">
                <a:solidFill>
                  <a:srgbClr val="666666"/>
                </a:solidFill>
                <a:uFill>
                  <a:solidFill>
                    <a:srgbClr val="FFFFFF"/>
                  </a:solidFill>
                </a:uFill>
                <a:latin typeface="Verdana"/>
              </a:rPr>
              <a:t> </a:t>
            </a:r>
            <a:r>
              <a:rPr lang="cs-CZ" spc="-1" dirty="0" err="1">
                <a:solidFill>
                  <a:srgbClr val="666666"/>
                </a:solidFill>
                <a:uFill>
                  <a:solidFill>
                    <a:srgbClr val="FFFFFF"/>
                  </a:solidFill>
                </a:uFill>
                <a:latin typeface="Verdana"/>
              </a:rPr>
              <a:t>Advisor</a:t>
            </a:r>
            <a:endParaRPr lang="cs-CZ" spc="-1" dirty="0">
              <a:solidFill>
                <a:srgbClr val="666666"/>
              </a:solidFill>
              <a:uFill>
                <a:solidFill>
                  <a:srgbClr val="FFFFFF"/>
                </a:solidFill>
              </a:uFill>
              <a:latin typeface="Verdana"/>
            </a:endParaRPr>
          </a:p>
          <a:p>
            <a:r>
              <a:rPr lang="cs-CZ" spc="-1" dirty="0">
                <a:solidFill>
                  <a:srgbClr val="666666"/>
                </a:solidFill>
                <a:uFill>
                  <a:solidFill>
                    <a:srgbClr val="FFFFFF"/>
                  </a:solidFill>
                </a:uFill>
                <a:latin typeface="Verdana"/>
              </a:rPr>
              <a:t>Jaroslav Nejdl 	  	- </a:t>
            </a:r>
            <a:r>
              <a:rPr lang="cs-CZ" spc="-1" dirty="0" err="1">
                <a:solidFill>
                  <a:srgbClr val="666666"/>
                </a:solidFill>
                <a:uFill>
                  <a:solidFill>
                    <a:srgbClr val="FFFFFF"/>
                  </a:solidFill>
                </a:uFill>
                <a:latin typeface="Verdana"/>
              </a:rPr>
              <a:t>Chairman</a:t>
            </a:r>
            <a:r>
              <a:rPr lang="cs-CZ" spc="-1" dirty="0">
                <a:solidFill>
                  <a:srgbClr val="666666"/>
                </a:solidFill>
                <a:uFill>
                  <a:solidFill>
                    <a:srgbClr val="FFFFFF"/>
                  </a:solidFill>
                </a:uFill>
                <a:latin typeface="Verdana"/>
              </a:rPr>
              <a:t> </a:t>
            </a:r>
            <a:r>
              <a:rPr lang="cs-CZ" spc="-1" dirty="0" err="1">
                <a:solidFill>
                  <a:srgbClr val="666666"/>
                </a:solidFill>
                <a:uFill>
                  <a:solidFill>
                    <a:srgbClr val="FFFFFF"/>
                  </a:solidFill>
                </a:uFill>
                <a:latin typeface="Verdana"/>
              </a:rPr>
              <a:t>of</a:t>
            </a:r>
            <a:r>
              <a:rPr lang="cs-CZ" spc="-1" dirty="0">
                <a:solidFill>
                  <a:srgbClr val="666666"/>
                </a:solidFill>
                <a:uFill>
                  <a:solidFill>
                    <a:srgbClr val="FFFFFF"/>
                  </a:solidFill>
                </a:uFill>
                <a:latin typeface="Verdana"/>
              </a:rPr>
              <a:t> </a:t>
            </a:r>
            <a:r>
              <a:rPr lang="cs-CZ" spc="-1" dirty="0" err="1">
                <a:solidFill>
                  <a:srgbClr val="666666"/>
                </a:solidFill>
                <a:uFill>
                  <a:solidFill>
                    <a:srgbClr val="FFFFFF"/>
                  </a:solidFill>
                </a:uFill>
                <a:latin typeface="Verdana"/>
              </a:rPr>
              <a:t>the</a:t>
            </a:r>
            <a:r>
              <a:rPr lang="cs-CZ" spc="-1" dirty="0">
                <a:solidFill>
                  <a:srgbClr val="666666"/>
                </a:solidFill>
                <a:uFill>
                  <a:solidFill>
                    <a:srgbClr val="FFFFFF"/>
                  </a:solidFill>
                </a:uFill>
                <a:latin typeface="Verdana"/>
              </a:rPr>
              <a:t> Laser </a:t>
            </a:r>
            <a:r>
              <a:rPr lang="cs-CZ" spc="-1" dirty="0" err="1">
                <a:solidFill>
                  <a:srgbClr val="666666"/>
                </a:solidFill>
                <a:uFill>
                  <a:solidFill>
                    <a:srgbClr val="FFFFFF"/>
                  </a:solidFill>
                </a:uFill>
                <a:latin typeface="Verdana"/>
              </a:rPr>
              <a:t>Safety</a:t>
            </a:r>
            <a:r>
              <a:rPr lang="cs-CZ" spc="-1" dirty="0">
                <a:solidFill>
                  <a:srgbClr val="666666"/>
                </a:solidFill>
                <a:uFill>
                  <a:solidFill>
                    <a:srgbClr val="FFFFFF"/>
                  </a:solidFill>
                </a:uFill>
                <a:latin typeface="Verdana"/>
              </a:rPr>
              <a:t> </a:t>
            </a:r>
            <a:r>
              <a:rPr lang="cs-CZ" spc="-1" dirty="0" err="1">
                <a:solidFill>
                  <a:srgbClr val="666666"/>
                </a:solidFill>
                <a:uFill>
                  <a:solidFill>
                    <a:srgbClr val="FFFFFF"/>
                  </a:solidFill>
                </a:uFill>
                <a:latin typeface="Verdana"/>
              </a:rPr>
              <a:t>Committee</a:t>
            </a:r>
            <a:endParaRPr lang="cs-CZ" spc="-1" dirty="0">
              <a:solidFill>
                <a:srgbClr val="666666"/>
              </a:solidFill>
              <a:uFill>
                <a:solidFill>
                  <a:srgbClr val="FFFFFF"/>
                </a:solidFill>
              </a:uFill>
              <a:latin typeface="Verdana"/>
            </a:endParaRPr>
          </a:p>
          <a:p>
            <a:pPr>
              <a:lnSpc>
                <a:spcPct val="100000"/>
              </a:lnSpc>
            </a:pPr>
            <a:endParaRPr lang="cs-CZ" b="0" strike="noStrike" spc="-1" dirty="0">
              <a:solidFill>
                <a:srgbClr val="000000"/>
              </a:solidFill>
              <a:uFill>
                <a:solidFill>
                  <a:srgbClr val="FFFFFF"/>
                </a:solidFill>
              </a:uFill>
              <a:latin typeface="Verdana"/>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idx="4294967295"/>
          </p:nvPr>
        </p:nvSpPr>
        <p:spPr>
          <a:xfrm>
            <a:off x="345429" y="1473493"/>
            <a:ext cx="9558337" cy="4395370"/>
          </a:xfrm>
        </p:spPr>
        <p:txBody>
          <a:bodyPr anchor="t"/>
          <a:lstStyle/>
          <a:p>
            <a:pPr algn="ctr"/>
            <a:r>
              <a:rPr lang="cs-CZ" sz="3200" b="1" dirty="0">
                <a:solidFill>
                  <a:srgbClr val="FF0000"/>
                </a:solidFill>
              </a:rPr>
              <a:t>NOHA</a:t>
            </a:r>
            <a:br>
              <a:rPr lang="cs-CZ" sz="3200" b="1" dirty="0">
                <a:solidFill>
                  <a:srgbClr val="FF0000"/>
                </a:solidFill>
              </a:rPr>
            </a:br>
            <a:br>
              <a:rPr lang="cs-CZ" sz="2800" b="1" dirty="0">
                <a:solidFill>
                  <a:srgbClr val="FF0000"/>
                </a:solidFill>
              </a:rPr>
            </a:br>
            <a:r>
              <a:rPr lang="en-US" sz="2800" b="1" dirty="0">
                <a:solidFill>
                  <a:srgbClr val="FF0000"/>
                </a:solidFill>
              </a:rPr>
              <a:t>N</a:t>
            </a:r>
            <a:r>
              <a:rPr lang="en-US" sz="2800" b="1" dirty="0"/>
              <a:t>ominal </a:t>
            </a:r>
            <a:r>
              <a:rPr lang="en-US" sz="2800" b="1" dirty="0">
                <a:solidFill>
                  <a:srgbClr val="FF0000"/>
                </a:solidFill>
              </a:rPr>
              <a:t>O</a:t>
            </a:r>
            <a:r>
              <a:rPr lang="en-US" sz="2800" b="1" dirty="0"/>
              <a:t>cular </a:t>
            </a:r>
            <a:r>
              <a:rPr lang="en-US" sz="2800" b="1" dirty="0">
                <a:solidFill>
                  <a:srgbClr val="FF0000"/>
                </a:solidFill>
              </a:rPr>
              <a:t>H</a:t>
            </a:r>
            <a:r>
              <a:rPr lang="en-US" sz="2800" b="1" dirty="0"/>
              <a:t>azard </a:t>
            </a:r>
            <a:r>
              <a:rPr lang="cs-CZ" sz="2800" b="1" dirty="0">
                <a:solidFill>
                  <a:srgbClr val="FF0000"/>
                </a:solidFill>
              </a:rPr>
              <a:t>A</a:t>
            </a:r>
            <a:r>
              <a:rPr lang="cs-CZ" sz="2800" b="1" dirty="0">
                <a:solidFill>
                  <a:schemeClr val="tx1"/>
                </a:solidFill>
              </a:rPr>
              <a:t>rea</a:t>
            </a:r>
            <a:br>
              <a:rPr lang="cs-CZ" sz="2800" b="1" dirty="0">
                <a:solidFill>
                  <a:schemeClr val="tx1"/>
                </a:solidFill>
              </a:rPr>
            </a:br>
            <a:br>
              <a:rPr lang="cs-CZ" sz="2400" b="1" dirty="0">
                <a:solidFill>
                  <a:schemeClr val="tx1"/>
                </a:solidFill>
              </a:rPr>
            </a:br>
            <a:r>
              <a:rPr lang="en-US" sz="2000" b="1" dirty="0">
                <a:solidFill>
                  <a:schemeClr val="tx1"/>
                </a:solidFill>
              </a:rPr>
              <a:t>nominal area with a risk of visual damage - 3D space around the laser with a radius of NOHD</a:t>
            </a:r>
            <a:br>
              <a:rPr lang="cs-CZ" sz="2400" b="1" dirty="0">
                <a:solidFill>
                  <a:schemeClr val="tx1"/>
                </a:solidFill>
              </a:rPr>
            </a:br>
            <a:r>
              <a:rPr lang="en-US" sz="2400" dirty="0">
                <a:solidFill>
                  <a:schemeClr val="tx1"/>
                </a:solidFill>
              </a:rPr>
              <a:t>Inside this area, the intensity or the energy per surface unit is higher than the M.P.E. on the cornea. The size of this area is defined by the N.O.H.D. </a:t>
            </a:r>
            <a:br>
              <a:rPr lang="cs-CZ" sz="2400" dirty="0">
                <a:solidFill>
                  <a:schemeClr val="tx1"/>
                </a:solidFill>
              </a:rPr>
            </a:br>
            <a:br>
              <a:rPr lang="cs-CZ" sz="2400" dirty="0">
                <a:solidFill>
                  <a:schemeClr val="tx1"/>
                </a:solidFill>
              </a:rPr>
            </a:br>
            <a:r>
              <a:rPr lang="en-US" sz="2000" dirty="0">
                <a:solidFill>
                  <a:schemeClr val="tx1"/>
                </a:solidFill>
              </a:rPr>
              <a:t>However, it is very difficult to define this area as it depends on the environment (dusty or not,...) and on the objects than can be on the beam trajectory – in other words, one has to take into account the specular reflections</a:t>
            </a:r>
            <a:r>
              <a:rPr lang="en-US" sz="2000" dirty="0"/>
              <a:t>.</a:t>
            </a:r>
            <a:br>
              <a:rPr lang="en-US" dirty="0"/>
            </a:br>
            <a:r>
              <a:rPr lang="en-US" dirty="0"/>
              <a:t>	</a:t>
            </a:r>
            <a:br>
              <a:rPr lang="en-US" dirty="0"/>
            </a:br>
            <a:br>
              <a:rPr lang="cs-CZ" dirty="0"/>
            </a:br>
            <a:br>
              <a:rPr lang="cs-CZ" b="1" dirty="0"/>
            </a:br>
            <a:endParaRPr lang="cs-CZ" b="1" dirty="0"/>
          </a:p>
        </p:txBody>
      </p:sp>
      <p:sp>
        <p:nvSpPr>
          <p:cNvPr id="6" name="Rectangle 1"/>
          <p:cNvSpPr>
            <a:spLocks noChangeArrowheads="1"/>
          </p:cNvSpPr>
          <p:nvPr/>
        </p:nvSpPr>
        <p:spPr bwMode="auto">
          <a:xfrm>
            <a:off x="0" y="0"/>
            <a:ext cx="10691813"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itchFamily="34" charset="0"/>
              <a:cs typeface="Arial" pitchFamily="34" charset="0"/>
            </a:endParaRPr>
          </a:p>
        </p:txBody>
      </p:sp>
      <p:sp>
        <p:nvSpPr>
          <p:cNvPr id="12"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2.  </a:t>
            </a:r>
            <a:r>
              <a:rPr lang="en-US" sz="2000" dirty="0"/>
              <a:t>Laser terminology</a:t>
            </a:r>
            <a:endParaRPr lang="cs-CZ" sz="2000" dirty="0"/>
          </a:p>
          <a:p>
            <a:pPr marL="342900" indent="-342900" algn="r">
              <a:buAutoNum type="arabicPeriod"/>
            </a:pPr>
            <a:endParaRPr lang="cs-CZ" sz="2000" dirty="0"/>
          </a:p>
        </p:txBody>
      </p:sp>
    </p:spTree>
    <p:extLst>
      <p:ext uri="{BB962C8B-B14F-4D97-AF65-F5344CB8AC3E}">
        <p14:creationId xmlns:p14="http://schemas.microsoft.com/office/powerpoint/2010/main" val="3156817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0" y="0"/>
            <a:ext cx="10691813"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itchFamily="34" charset="0"/>
              <a:cs typeface="Arial" pitchFamily="34" charset="0"/>
            </a:endParaRPr>
          </a:p>
        </p:txBody>
      </p:sp>
      <p:sp>
        <p:nvSpPr>
          <p:cNvPr id="12"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2.  </a:t>
            </a:r>
            <a:r>
              <a:rPr lang="en-US" sz="2000" dirty="0"/>
              <a:t>Laser terminology</a:t>
            </a:r>
            <a:endParaRPr lang="cs-CZ" sz="2000" dirty="0"/>
          </a:p>
          <a:p>
            <a:pPr marL="342900" indent="-342900" algn="r">
              <a:buAutoNum type="arabicPeriod"/>
            </a:pPr>
            <a:endParaRPr lang="cs-CZ" sz="2000"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450" y="1379855"/>
            <a:ext cx="8694463" cy="6153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9071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
          <p:cNvSpPr>
            <a:spLocks noGrp="1"/>
          </p:cNvSpPr>
          <p:nvPr>
            <p:ph type="subTitle" idx="4294967295"/>
          </p:nvPr>
        </p:nvSpPr>
        <p:spPr>
          <a:xfrm>
            <a:off x="809402" y="1620391"/>
            <a:ext cx="4770438" cy="5256213"/>
          </a:xfrm>
        </p:spPr>
        <p:txBody>
          <a:bodyPr anchor="t"/>
          <a:lstStyle/>
          <a:p>
            <a:pPr marL="0" indent="0" algn="l">
              <a:buNone/>
            </a:pPr>
            <a:r>
              <a:rPr lang="en-US" b="1" dirty="0"/>
              <a:t>SPECULAR REFLECTIONS</a:t>
            </a:r>
            <a:endParaRPr lang="cs-CZ" b="1" dirty="0"/>
          </a:p>
          <a:p>
            <a:pPr algn="l"/>
            <a:endParaRPr lang="cs-CZ" sz="2000" b="1" dirty="0"/>
          </a:p>
          <a:p>
            <a:pPr marL="0" indent="0">
              <a:spcBef>
                <a:spcPct val="20000"/>
              </a:spcBef>
              <a:buClr>
                <a:schemeClr val="accent2">
                  <a:lumMod val="50000"/>
                </a:schemeClr>
              </a:buClr>
              <a:buSzPct val="100000"/>
              <a:buNone/>
            </a:pPr>
            <a:r>
              <a:rPr lang="en-US" sz="2000" b="0" dirty="0">
                <a:effectLst/>
              </a:rPr>
              <a:t>Specular or mirror-like reflections can</a:t>
            </a:r>
            <a:r>
              <a:rPr lang="cs-CZ" sz="2000" b="0" dirty="0">
                <a:effectLst/>
              </a:rPr>
              <a:t> </a:t>
            </a:r>
          </a:p>
          <a:p>
            <a:pPr marL="0" indent="0">
              <a:spcBef>
                <a:spcPct val="20000"/>
              </a:spcBef>
              <a:buClr>
                <a:schemeClr val="accent2">
                  <a:lumMod val="50000"/>
                </a:schemeClr>
              </a:buClr>
              <a:buSzPct val="100000"/>
              <a:buNone/>
            </a:pPr>
            <a:r>
              <a:rPr lang="en-US" sz="2000" b="0" dirty="0">
                <a:effectLst/>
              </a:rPr>
              <a:t>occur when the size of surface irregularities </a:t>
            </a:r>
            <a:endParaRPr lang="cs-CZ" sz="2000" b="0" dirty="0">
              <a:effectLst/>
            </a:endParaRPr>
          </a:p>
          <a:p>
            <a:pPr marL="0" indent="0">
              <a:spcBef>
                <a:spcPct val="20000"/>
              </a:spcBef>
              <a:buClr>
                <a:schemeClr val="accent2">
                  <a:lumMod val="50000"/>
                </a:schemeClr>
              </a:buClr>
              <a:buSzPct val="100000"/>
              <a:buNone/>
            </a:pPr>
            <a:r>
              <a:rPr lang="en-US" sz="2000" b="0" dirty="0">
                <a:effectLst/>
              </a:rPr>
              <a:t>or roughness is less than the wavelength</a:t>
            </a:r>
            <a:endParaRPr lang="cs-CZ" sz="2000" b="0" dirty="0">
              <a:effectLst/>
            </a:endParaRPr>
          </a:p>
          <a:p>
            <a:pPr marL="0" indent="0">
              <a:spcBef>
                <a:spcPct val="20000"/>
              </a:spcBef>
              <a:buClr>
                <a:schemeClr val="accent2">
                  <a:lumMod val="50000"/>
                </a:schemeClr>
              </a:buClr>
              <a:buSzPct val="100000"/>
              <a:buNone/>
            </a:pPr>
            <a:r>
              <a:rPr lang="en-US" sz="2000" b="0" dirty="0">
                <a:effectLst/>
              </a:rPr>
              <a:t>of the incident radiation. </a:t>
            </a:r>
          </a:p>
          <a:p>
            <a:pPr marL="0" indent="0">
              <a:spcBef>
                <a:spcPct val="20000"/>
              </a:spcBef>
              <a:buClr>
                <a:schemeClr val="accent2">
                  <a:lumMod val="50000"/>
                </a:schemeClr>
              </a:buClr>
              <a:buSzPct val="100000"/>
              <a:buNone/>
            </a:pPr>
            <a:endParaRPr lang="cs-CZ" sz="2000" b="0" dirty="0">
              <a:effectLst/>
            </a:endParaRPr>
          </a:p>
          <a:p>
            <a:pPr marL="0" indent="0">
              <a:spcBef>
                <a:spcPct val="20000"/>
              </a:spcBef>
              <a:buClr>
                <a:schemeClr val="accent2">
                  <a:lumMod val="50000"/>
                </a:schemeClr>
              </a:buClr>
              <a:buSzPct val="100000"/>
              <a:buNone/>
            </a:pPr>
            <a:r>
              <a:rPr lang="en-US" sz="2000" b="1" dirty="0">
                <a:effectLst/>
              </a:rPr>
              <a:t>Angle of incidence = angle of reflection</a:t>
            </a:r>
          </a:p>
          <a:p>
            <a:pPr marL="0" indent="0">
              <a:spcBef>
                <a:spcPct val="20000"/>
              </a:spcBef>
              <a:buClr>
                <a:schemeClr val="accent2">
                  <a:lumMod val="50000"/>
                </a:schemeClr>
              </a:buClr>
              <a:buSzPct val="100000"/>
              <a:buNone/>
            </a:pPr>
            <a:endParaRPr lang="cs-CZ" sz="2000" b="0" dirty="0">
              <a:effectLst/>
            </a:endParaRPr>
          </a:p>
          <a:p>
            <a:pPr marL="0" indent="0">
              <a:spcBef>
                <a:spcPct val="20000"/>
              </a:spcBef>
              <a:buClr>
                <a:schemeClr val="accent2">
                  <a:lumMod val="50000"/>
                </a:schemeClr>
              </a:buClr>
              <a:buSzPct val="100000"/>
              <a:buNone/>
            </a:pPr>
            <a:r>
              <a:rPr lang="en-US" sz="2000" b="0" dirty="0">
                <a:effectLst/>
              </a:rPr>
              <a:t>Example: A good mirror.</a:t>
            </a:r>
          </a:p>
          <a:p>
            <a:pPr marL="0" indent="0">
              <a:spcBef>
                <a:spcPct val="20000"/>
              </a:spcBef>
              <a:buClr>
                <a:schemeClr val="hlink"/>
              </a:buClr>
              <a:buSzPct val="100000"/>
              <a:buNone/>
            </a:pPr>
            <a:endParaRPr lang="cs-CZ" sz="2000" dirty="0"/>
          </a:p>
          <a:p>
            <a:pPr marL="0" indent="0">
              <a:spcBef>
                <a:spcPct val="20000"/>
              </a:spcBef>
              <a:buClr>
                <a:schemeClr val="hlink"/>
              </a:buClr>
              <a:buSzPct val="100000"/>
              <a:buNone/>
            </a:pPr>
            <a:endParaRPr lang="cs-CZ" sz="2000" dirty="0"/>
          </a:p>
          <a:p>
            <a:pPr marL="0" indent="0">
              <a:spcBef>
                <a:spcPct val="20000"/>
              </a:spcBef>
              <a:buClr>
                <a:schemeClr val="hlink"/>
              </a:buClr>
              <a:buSzPct val="100000"/>
              <a:buNone/>
            </a:pPr>
            <a:r>
              <a:rPr lang="en-US" sz="2000" b="1" dirty="0"/>
              <a:t>Remember flat black can be specular</a:t>
            </a:r>
            <a:r>
              <a:rPr lang="cs-CZ" sz="2000" b="1" dirty="0"/>
              <a:t> !</a:t>
            </a:r>
            <a:r>
              <a:rPr lang="en-US" sz="2000" dirty="0"/>
              <a:t>		</a:t>
            </a:r>
          </a:p>
          <a:p>
            <a:pPr algn="l"/>
            <a:endParaRPr lang="cs-CZ" sz="2000" dirty="0"/>
          </a:p>
        </p:txBody>
      </p:sp>
      <p:sp>
        <p:nvSpPr>
          <p:cNvPr id="5"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2.  </a:t>
            </a:r>
            <a:r>
              <a:rPr lang="en-US" sz="2000" dirty="0"/>
              <a:t>Laser terminology</a:t>
            </a:r>
            <a:endParaRPr lang="cs-CZ" sz="2000" dirty="0"/>
          </a:p>
          <a:p>
            <a:pPr marL="342900" indent="-342900" algn="r">
              <a:buAutoNum type="arabicPeriod"/>
            </a:pPr>
            <a:endParaRPr lang="cs-CZ" sz="2000" dirty="0"/>
          </a:p>
        </p:txBody>
      </p:sp>
      <p:graphicFrame>
        <p:nvGraphicFramePr>
          <p:cNvPr id="6" name="Object 5">
            <a:hlinkClick r:id="" action="ppaction://ole?verb=0"/>
          </p:cNvPr>
          <p:cNvGraphicFramePr>
            <a:graphicFrameLocks/>
          </p:cNvGraphicFramePr>
          <p:nvPr>
            <p:extLst>
              <p:ext uri="{D42A27DB-BD31-4B8C-83A1-F6EECF244321}">
                <p14:modId xmlns:p14="http://schemas.microsoft.com/office/powerpoint/2010/main" val="122459029"/>
              </p:ext>
            </p:extLst>
          </p:nvPr>
        </p:nvGraphicFramePr>
        <p:xfrm>
          <a:off x="7218114" y="1476375"/>
          <a:ext cx="1872208" cy="1872208"/>
        </p:xfrm>
        <a:graphic>
          <a:graphicData uri="http://schemas.openxmlformats.org/presentationml/2006/ole">
            <mc:AlternateContent xmlns:mc="http://schemas.openxmlformats.org/markup-compatibility/2006">
              <mc:Choice xmlns:v="urn:schemas-microsoft-com:vml" Requires="v">
                <p:oleObj name="Document" r:id="rId2" imgW="2246376" imgH="850392" progId="Word.Document.8">
                  <p:embed/>
                </p:oleObj>
              </mc:Choice>
              <mc:Fallback>
                <p:oleObj name="Document" r:id="rId2" imgW="2246376" imgH="850392" progId="Word.Document.8">
                  <p:embed/>
                  <p:pic>
                    <p:nvPicPr>
                      <p:cNvPr id="6" name="Object 5">
                        <a:hlinkClick r:id="" action="ppaction://ole?verb=0"/>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114" y="1476375"/>
                        <a:ext cx="1872208" cy="1872208"/>
                      </a:xfrm>
                      <a:prstGeom prst="rect">
                        <a:avLst/>
                      </a:prstGeom>
                      <a:noFill/>
                      <a:ln>
                        <a:noFill/>
                      </a:ln>
                    </p:spPr>
                  </p:pic>
                </p:oleObj>
              </mc:Fallback>
            </mc:AlternateContent>
          </a:graphicData>
        </a:graphic>
      </p:graphicFrame>
      <p:graphicFrame>
        <p:nvGraphicFramePr>
          <p:cNvPr id="7" name="Object 6">
            <a:hlinkClick r:id="" action="ppaction://ole?verb=0"/>
          </p:cNvPr>
          <p:cNvGraphicFramePr>
            <a:graphicFrameLocks/>
          </p:cNvGraphicFramePr>
          <p:nvPr>
            <p:extLst>
              <p:ext uri="{D42A27DB-BD31-4B8C-83A1-F6EECF244321}">
                <p14:modId xmlns:p14="http://schemas.microsoft.com/office/powerpoint/2010/main" val="4225522682"/>
              </p:ext>
            </p:extLst>
          </p:nvPr>
        </p:nvGraphicFramePr>
        <p:xfrm>
          <a:off x="7362130" y="4140671"/>
          <a:ext cx="1872208" cy="1987348"/>
        </p:xfrm>
        <a:graphic>
          <a:graphicData uri="http://schemas.openxmlformats.org/presentationml/2006/ole">
            <mc:AlternateContent xmlns:mc="http://schemas.openxmlformats.org/markup-compatibility/2006">
              <mc:Choice xmlns:v="urn:schemas-microsoft-com:vml" Requires="v">
                <p:oleObj name="Document" r:id="rId4" imgW="2206752" imgH="1563624" progId="Word.Document.8">
                  <p:embed/>
                </p:oleObj>
              </mc:Choice>
              <mc:Fallback>
                <p:oleObj name="Document" r:id="rId4" imgW="2206752" imgH="1563624" progId="Word.Document.8">
                  <p:embed/>
                  <p:pic>
                    <p:nvPicPr>
                      <p:cNvPr id="7" name="Object 6">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2130" y="4140671"/>
                        <a:ext cx="1872208" cy="198734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014008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
          <p:cNvSpPr>
            <a:spLocks noGrp="1"/>
          </p:cNvSpPr>
          <p:nvPr>
            <p:ph type="subTitle" idx="4294967295"/>
          </p:nvPr>
        </p:nvSpPr>
        <p:spPr>
          <a:xfrm>
            <a:off x="809402" y="1620391"/>
            <a:ext cx="4770438" cy="5256213"/>
          </a:xfrm>
        </p:spPr>
        <p:txBody>
          <a:bodyPr anchor="t"/>
          <a:lstStyle/>
          <a:p>
            <a:pPr marL="0" indent="0" algn="l">
              <a:buNone/>
            </a:pPr>
            <a:r>
              <a:rPr lang="en-US" b="1" dirty="0"/>
              <a:t>DIFFUSE REFLECTIONS</a:t>
            </a:r>
            <a:endParaRPr lang="cs-CZ" b="1" dirty="0"/>
          </a:p>
          <a:p>
            <a:pPr algn="l"/>
            <a:endParaRPr lang="cs-CZ" sz="2000" b="1" dirty="0"/>
          </a:p>
          <a:p>
            <a:pPr marL="0" indent="0">
              <a:spcBef>
                <a:spcPct val="20000"/>
              </a:spcBef>
              <a:buClr>
                <a:srgbClr val="002060"/>
              </a:buClr>
              <a:buSzPct val="100000"/>
              <a:buNone/>
            </a:pPr>
            <a:r>
              <a:rPr lang="en-US" sz="2000" b="0" dirty="0">
                <a:effectLst>
                  <a:outerShdw blurRad="38100" dist="38100" dir="2700000" algn="tl">
                    <a:schemeClr val="bg1"/>
                  </a:outerShdw>
                </a:effectLst>
              </a:rPr>
              <a:t>Diffuse reflection occurs when the surface</a:t>
            </a:r>
            <a:r>
              <a:rPr lang="cs-CZ" sz="2000" b="0" dirty="0">
                <a:effectLst>
                  <a:outerShdw blurRad="38100" dist="38100" dir="2700000" algn="tl">
                    <a:schemeClr val="bg1"/>
                  </a:outerShdw>
                </a:effectLst>
              </a:rPr>
              <a:t> </a:t>
            </a:r>
          </a:p>
          <a:p>
            <a:pPr marL="0" indent="0">
              <a:spcBef>
                <a:spcPct val="20000"/>
              </a:spcBef>
              <a:buClr>
                <a:srgbClr val="002060"/>
              </a:buClr>
              <a:buSzPct val="100000"/>
              <a:buNone/>
            </a:pPr>
            <a:r>
              <a:rPr lang="en-US" sz="2000" b="0" dirty="0">
                <a:effectLst>
                  <a:outerShdw blurRad="38100" dist="38100" dir="2700000" algn="tl">
                    <a:schemeClr val="bg1"/>
                  </a:outerShdw>
                </a:effectLst>
              </a:rPr>
              <a:t>irregularities are randomly orientated </a:t>
            </a:r>
            <a:r>
              <a:rPr lang="cs-CZ" sz="2000" b="0" dirty="0">
                <a:effectLst>
                  <a:outerShdw blurRad="38100" dist="38100" dir="2700000" algn="tl">
                    <a:schemeClr val="bg1"/>
                  </a:outerShdw>
                </a:effectLst>
              </a:rPr>
              <a:t>          </a:t>
            </a:r>
          </a:p>
          <a:p>
            <a:pPr marL="0" indent="0">
              <a:spcBef>
                <a:spcPct val="20000"/>
              </a:spcBef>
              <a:buClr>
                <a:srgbClr val="002060"/>
              </a:buClr>
              <a:buSzPct val="100000"/>
              <a:buNone/>
            </a:pPr>
            <a:r>
              <a:rPr lang="en-US" sz="2000" b="0" dirty="0">
                <a:effectLst>
                  <a:outerShdw blurRad="38100" dist="38100" dir="2700000" algn="tl">
                    <a:schemeClr val="bg1"/>
                  </a:outerShdw>
                </a:effectLst>
              </a:rPr>
              <a:t>and are much greater than the wavelength</a:t>
            </a:r>
            <a:r>
              <a:rPr lang="cs-CZ" sz="2000" b="0" dirty="0">
                <a:effectLst>
                  <a:outerShdw blurRad="38100" dist="38100" dir="2700000" algn="tl">
                    <a:schemeClr val="bg1"/>
                  </a:outerShdw>
                </a:effectLst>
              </a:rPr>
              <a:t>    </a:t>
            </a:r>
            <a:r>
              <a:rPr lang="en-US" sz="2000" b="0" dirty="0">
                <a:effectLst>
                  <a:outerShdw blurRad="38100" dist="38100" dir="2700000" algn="tl">
                    <a:schemeClr val="bg1"/>
                  </a:outerShdw>
                </a:effectLst>
              </a:rPr>
              <a:t> </a:t>
            </a:r>
            <a:endParaRPr lang="cs-CZ" sz="2000" b="0" dirty="0">
              <a:effectLst>
                <a:outerShdw blurRad="38100" dist="38100" dir="2700000" algn="tl">
                  <a:schemeClr val="bg1"/>
                </a:outerShdw>
              </a:effectLst>
            </a:endParaRPr>
          </a:p>
          <a:p>
            <a:pPr marL="0" indent="0">
              <a:spcBef>
                <a:spcPct val="20000"/>
              </a:spcBef>
              <a:buClr>
                <a:srgbClr val="002060"/>
              </a:buClr>
              <a:buSzPct val="100000"/>
              <a:buNone/>
            </a:pPr>
            <a:r>
              <a:rPr lang="en-US" sz="2000" b="0" dirty="0">
                <a:effectLst>
                  <a:outerShdw blurRad="38100" dist="38100" dir="2700000" algn="tl">
                    <a:schemeClr val="bg1"/>
                  </a:outerShdw>
                </a:effectLst>
              </a:rPr>
              <a:t>of the incident radiation.</a:t>
            </a:r>
            <a:endParaRPr lang="cs-CZ" sz="2000" b="0" dirty="0">
              <a:effectLst>
                <a:outerShdw blurRad="38100" dist="38100" dir="2700000" algn="tl">
                  <a:schemeClr val="bg1"/>
                </a:outerShdw>
              </a:effectLst>
            </a:endParaRPr>
          </a:p>
          <a:p>
            <a:pPr marL="0" indent="0">
              <a:spcBef>
                <a:spcPct val="20000"/>
              </a:spcBef>
              <a:buClr>
                <a:srgbClr val="002060"/>
              </a:buClr>
              <a:buSzPct val="100000"/>
              <a:buNone/>
            </a:pPr>
            <a:endParaRPr lang="en-US" sz="2000" b="0" dirty="0">
              <a:effectLst>
                <a:outerShdw blurRad="38100" dist="38100" dir="2700000" algn="tl">
                  <a:schemeClr val="bg1"/>
                </a:outerShdw>
              </a:effectLst>
            </a:endParaRPr>
          </a:p>
          <a:p>
            <a:pPr marL="0" indent="0">
              <a:spcBef>
                <a:spcPct val="20000"/>
              </a:spcBef>
              <a:buClr>
                <a:srgbClr val="002060"/>
              </a:buClr>
              <a:buSzPct val="100000"/>
              <a:buNone/>
            </a:pPr>
            <a:r>
              <a:rPr lang="en-US" sz="2000" b="0" dirty="0">
                <a:effectLst>
                  <a:outerShdw blurRad="38100" dist="38100" dir="2700000" algn="tl">
                    <a:schemeClr val="bg1"/>
                  </a:outerShdw>
                </a:effectLst>
              </a:rPr>
              <a:t>Examples: light reflected from a road surface or a projection screen</a:t>
            </a:r>
            <a:r>
              <a:rPr lang="en-US" sz="2000" dirty="0"/>
              <a:t>	</a:t>
            </a:r>
          </a:p>
          <a:p>
            <a:pPr algn="l"/>
            <a:endParaRPr lang="cs-CZ" sz="2000" dirty="0"/>
          </a:p>
        </p:txBody>
      </p:sp>
      <p:sp>
        <p:nvSpPr>
          <p:cNvPr id="5"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2.  </a:t>
            </a:r>
            <a:r>
              <a:rPr lang="en-US" sz="2000" dirty="0"/>
              <a:t>Laser terminology</a:t>
            </a:r>
            <a:endParaRPr lang="cs-CZ" sz="2000" dirty="0"/>
          </a:p>
          <a:p>
            <a:pPr marL="342900" indent="-342900" algn="r">
              <a:buAutoNum type="arabicPeriod"/>
            </a:pPr>
            <a:endParaRPr lang="cs-CZ" sz="2000" dirty="0"/>
          </a:p>
        </p:txBody>
      </p:sp>
      <p:graphicFrame>
        <p:nvGraphicFramePr>
          <p:cNvPr id="2" name="Object 1">
            <a:hlinkClick r:id="" action="ppaction://ole?verb=0"/>
          </p:cNvPr>
          <p:cNvGraphicFramePr>
            <a:graphicFrameLocks/>
          </p:cNvGraphicFramePr>
          <p:nvPr>
            <p:extLst>
              <p:ext uri="{D42A27DB-BD31-4B8C-83A1-F6EECF244321}">
                <p14:modId xmlns:p14="http://schemas.microsoft.com/office/powerpoint/2010/main" val="2567020724"/>
              </p:ext>
            </p:extLst>
          </p:nvPr>
        </p:nvGraphicFramePr>
        <p:xfrm>
          <a:off x="7146106" y="1548383"/>
          <a:ext cx="2232248" cy="1904680"/>
        </p:xfrm>
        <a:graphic>
          <a:graphicData uri="http://schemas.openxmlformats.org/presentationml/2006/ole">
            <mc:AlternateContent xmlns:mc="http://schemas.openxmlformats.org/markup-compatibility/2006">
              <mc:Choice xmlns:v="urn:schemas-microsoft-com:vml" Requires="v">
                <p:oleObj name="Document" r:id="rId2" imgW="2133600" imgH="1472184" progId="Word.Document.8">
                  <p:embed/>
                </p:oleObj>
              </mc:Choice>
              <mc:Fallback>
                <p:oleObj name="Document" r:id="rId2" imgW="2133600" imgH="1472184" progId="Word.Document.8">
                  <p:embed/>
                  <p:pic>
                    <p:nvPicPr>
                      <p:cNvPr id="2" name="Object 1">
                        <a:hlinkClick r:id="" action="ppaction://ole?verb=0"/>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6106" y="1548383"/>
                        <a:ext cx="2232248" cy="1904680"/>
                      </a:xfrm>
                      <a:prstGeom prst="rect">
                        <a:avLst/>
                      </a:prstGeom>
                      <a:noFill/>
                      <a:ln>
                        <a:noFill/>
                      </a:ln>
                    </p:spPr>
                  </p:pic>
                </p:oleObj>
              </mc:Fallback>
            </mc:AlternateContent>
          </a:graphicData>
        </a:graphic>
      </p:graphicFrame>
      <p:graphicFrame>
        <p:nvGraphicFramePr>
          <p:cNvPr id="4" name="Object 3">
            <a:hlinkClick r:id="" action="ppaction://ole?verb=0"/>
          </p:cNvPr>
          <p:cNvGraphicFramePr>
            <a:graphicFrameLocks/>
          </p:cNvGraphicFramePr>
          <p:nvPr>
            <p:extLst>
              <p:ext uri="{D42A27DB-BD31-4B8C-83A1-F6EECF244321}">
                <p14:modId xmlns:p14="http://schemas.microsoft.com/office/powerpoint/2010/main" val="4171465301"/>
              </p:ext>
            </p:extLst>
          </p:nvPr>
        </p:nvGraphicFramePr>
        <p:xfrm>
          <a:off x="7002090" y="4212679"/>
          <a:ext cx="2592287" cy="2155131"/>
        </p:xfrm>
        <a:graphic>
          <a:graphicData uri="http://schemas.openxmlformats.org/presentationml/2006/ole">
            <mc:AlternateContent xmlns:mc="http://schemas.openxmlformats.org/markup-compatibility/2006">
              <mc:Choice xmlns:v="urn:schemas-microsoft-com:vml" Requires="v">
                <p:oleObj name="Document" r:id="rId4" imgW="2660904" imgH="1563624" progId="Word.Document.8">
                  <p:embed/>
                </p:oleObj>
              </mc:Choice>
              <mc:Fallback>
                <p:oleObj name="Document" r:id="rId4" imgW="2660904" imgH="1563624" progId="Word.Document.8">
                  <p:embed/>
                  <p:pic>
                    <p:nvPicPr>
                      <p:cNvPr id="4" name="Object 3">
                        <a:hlinkClick r:id="" action="ppaction://ole?verb=0"/>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2090" y="4212679"/>
                        <a:ext cx="2592287" cy="2155131"/>
                      </a:xfrm>
                      <a:prstGeom prst="rect">
                        <a:avLst/>
                      </a:prstGeom>
                      <a:noFill/>
                      <a:ln>
                        <a:noFill/>
                      </a:ln>
                    </p:spPr>
                  </p:pic>
                </p:oleObj>
              </mc:Fallback>
            </mc:AlternateContent>
          </a:graphicData>
        </a:graphic>
      </p:graphicFrame>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0505" y="5124154"/>
            <a:ext cx="2088232" cy="2023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618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
          <p:cNvSpPr>
            <a:spLocks noGrp="1"/>
          </p:cNvSpPr>
          <p:nvPr>
            <p:ph type="subTitle" idx="4294967295"/>
          </p:nvPr>
        </p:nvSpPr>
        <p:spPr>
          <a:xfrm>
            <a:off x="737394" y="1620391"/>
            <a:ext cx="5123246" cy="5256213"/>
          </a:xfrm>
          <a:ln>
            <a:solidFill>
              <a:schemeClr val="accent1"/>
            </a:solidFill>
          </a:ln>
        </p:spPr>
        <p:txBody>
          <a:bodyPr anchor="t"/>
          <a:lstStyle/>
          <a:p>
            <a:pPr marL="0" indent="0" algn="l">
              <a:buNone/>
            </a:pPr>
            <a:r>
              <a:rPr lang="cs-CZ" b="1" dirty="0"/>
              <a:t>LASER COTROLLED AREA</a:t>
            </a:r>
            <a:endParaRPr lang="cs-CZ" b="1" dirty="0">
              <a:solidFill>
                <a:schemeClr val="tx1"/>
              </a:solidFill>
            </a:endParaRPr>
          </a:p>
          <a:p>
            <a:pPr marL="0" indent="0" algn="l">
              <a:buNone/>
            </a:pPr>
            <a:r>
              <a:rPr lang="en-US" sz="2000" b="1" dirty="0"/>
              <a:t>a space in which the time of stay and work of the staff is monitored and controlled for the reason of protection against the danger of radiation</a:t>
            </a:r>
            <a:endParaRPr lang="cs-CZ" sz="2000" b="1" dirty="0"/>
          </a:p>
          <a:p>
            <a:pPr marL="0" indent="0">
              <a:buNone/>
            </a:pPr>
            <a:r>
              <a:rPr lang="en-US" sz="2000" dirty="0"/>
              <a:t>It is critical to your safety and ELI operations that you respect exclusion areas</a:t>
            </a:r>
            <a:endParaRPr lang="cs-CZ" sz="2000" dirty="0"/>
          </a:p>
          <a:p>
            <a:pPr marL="0" indent="0">
              <a:buNone/>
            </a:pPr>
            <a:r>
              <a:rPr lang="en-US" sz="2000" dirty="0"/>
              <a:t>At ELI Beamlines there will be time when NO ONE is allowed in laser labs or experimental halls.</a:t>
            </a:r>
            <a:endParaRPr lang="cs-CZ" sz="2000" dirty="0"/>
          </a:p>
          <a:p>
            <a:pPr marL="0" indent="0">
              <a:buNone/>
            </a:pPr>
            <a:r>
              <a:rPr lang="en-US" sz="2000" dirty="0"/>
              <a:t>This is generally due to the production of ionizing radiation as part of experimental work</a:t>
            </a:r>
            <a:endParaRPr lang="cs-CZ" sz="2000" dirty="0"/>
          </a:p>
          <a:p>
            <a:pPr marL="0" indent="0">
              <a:buNone/>
            </a:pPr>
            <a:r>
              <a:rPr lang="en-US" sz="2000" dirty="0"/>
              <a:t>This may include periods after experimental shots to allow for the decay of induced radiation</a:t>
            </a:r>
            <a:endParaRPr lang="cs-CZ" sz="2000" dirty="0"/>
          </a:p>
          <a:p>
            <a:pPr marL="0" indent="0">
              <a:buNone/>
            </a:pPr>
            <a:r>
              <a:rPr lang="en-US" sz="2000" dirty="0"/>
              <a:t>Once again you must not violate exclusion area boundaries</a:t>
            </a:r>
          </a:p>
          <a:p>
            <a:pPr algn="l"/>
            <a:endParaRPr lang="cs-CZ" sz="2000" dirty="0"/>
          </a:p>
        </p:txBody>
      </p:sp>
      <p:sp>
        <p:nvSpPr>
          <p:cNvPr id="5"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2.  </a:t>
            </a:r>
            <a:r>
              <a:rPr lang="en-US" sz="2000" dirty="0"/>
              <a:t>Laser terminology</a:t>
            </a:r>
            <a:endParaRPr lang="cs-CZ" sz="2000" dirty="0"/>
          </a:p>
          <a:p>
            <a:pPr marL="342900" indent="-342900" algn="r">
              <a:buAutoNum type="arabicPeriod"/>
            </a:pPr>
            <a:endParaRPr lang="cs-CZ" sz="20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020" y="2268463"/>
            <a:ext cx="3710414"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652670" y="4140671"/>
            <a:ext cx="1967656" cy="670260"/>
          </a:xfrm>
          <a:prstGeom prst="rect">
            <a:avLst/>
          </a:prstGeom>
          <a:noFill/>
        </p:spPr>
        <p:txBody>
          <a:bodyPr wrap="square" rtlCol="0">
            <a:spAutoFit/>
          </a:bodyPr>
          <a:lstStyle/>
          <a:p>
            <a:r>
              <a:rPr lang="cs-CZ" b="1" dirty="0"/>
              <a:t>Laser controlled area</a:t>
            </a:r>
          </a:p>
        </p:txBody>
      </p:sp>
    </p:spTree>
    <p:extLst>
      <p:ext uri="{BB962C8B-B14F-4D97-AF65-F5344CB8AC3E}">
        <p14:creationId xmlns:p14="http://schemas.microsoft.com/office/powerpoint/2010/main" val="1326852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p:cNvSpPr txBox="1"/>
          <p:nvPr/>
        </p:nvSpPr>
        <p:spPr>
          <a:xfrm>
            <a:off x="3185666" y="195173"/>
            <a:ext cx="7289998" cy="737360"/>
          </a:xfrm>
          <a:prstGeom prst="rect">
            <a:avLst/>
          </a:prstGeom>
          <a:noFill/>
          <a:ln>
            <a:noFill/>
          </a:ln>
        </p:spPr>
        <p:txBody>
          <a:bodyPr lIns="0" tIns="0" rIns="0" bIns="0" anchor="ctr"/>
          <a:lstStyle/>
          <a:p>
            <a:r>
              <a:rPr lang="cs-CZ" sz="3200" b="1" dirty="0">
                <a:solidFill>
                  <a:srgbClr val="F47258"/>
                </a:solidFill>
              </a:rPr>
              <a:t>3. </a:t>
            </a:r>
            <a:r>
              <a:rPr lang="en-US" sz="3200" b="1" dirty="0">
                <a:solidFill>
                  <a:srgbClr val="F47258"/>
                </a:solidFill>
              </a:rPr>
              <a:t>Laser Hazard Classification</a:t>
            </a:r>
            <a:endParaRPr lang="cs-CZ" sz="3200" b="1" dirty="0">
              <a:solidFill>
                <a:srgbClr val="F47258"/>
              </a:solidFill>
            </a:endParaRPr>
          </a:p>
        </p:txBody>
      </p:sp>
      <p:sp>
        <p:nvSpPr>
          <p:cNvPr id="7" name="Title 1"/>
          <p:cNvSpPr txBox="1">
            <a:spLocks/>
          </p:cNvSpPr>
          <p:nvPr/>
        </p:nvSpPr>
        <p:spPr>
          <a:xfrm>
            <a:off x="432000" y="1620391"/>
            <a:ext cx="9450410" cy="2303249"/>
          </a:xfrm>
          <a:prstGeom prst="rect">
            <a:avLst/>
          </a:prstGeom>
        </p:spPr>
        <p:txBody>
          <a:bodyPr lIns="0" tIns="0" rIns="0" bIns="0" anchor="t"/>
          <a:lstStyle/>
          <a:p>
            <a:r>
              <a:rPr lang="en-US" sz="2000" dirty="0"/>
              <a:t>A common question laser users hear is “What class laser do you have?”</a:t>
            </a:r>
            <a:endParaRPr lang="cs-CZ" sz="2000" dirty="0"/>
          </a:p>
          <a:p>
            <a:endParaRPr lang="en-US" sz="2000" dirty="0"/>
          </a:p>
          <a:p>
            <a:r>
              <a:rPr lang="en-US" sz="2000" dirty="0"/>
              <a:t>The purpose of laser hazard classification # is to understand the potential hazard of the laser system just by the classification without detailed knowledge of the laser</a:t>
            </a:r>
          </a:p>
          <a:p>
            <a:endParaRPr lang="en-US" sz="2000" dirty="0"/>
          </a:p>
          <a:p>
            <a:r>
              <a:rPr lang="en-US" sz="2000" dirty="0"/>
              <a:t>In many ways similar to the international system for chemical hazard identification</a:t>
            </a:r>
          </a:p>
          <a:p>
            <a:endParaRPr lang="en-US" sz="2000" dirty="0"/>
          </a:p>
          <a:p>
            <a:r>
              <a:rPr lang="en-US" sz="2000" dirty="0"/>
              <a:t>A means of Hazard Communication</a:t>
            </a:r>
          </a:p>
          <a:p>
            <a:endParaRPr lang="en-US" sz="2000" dirty="0"/>
          </a:p>
          <a:p>
            <a:r>
              <a:rPr lang="en-US" sz="2000" dirty="0"/>
              <a:t>Most laser users never quite know </a:t>
            </a:r>
            <a:br>
              <a:rPr lang="cs-CZ" sz="2000" dirty="0"/>
            </a:br>
            <a:r>
              <a:rPr lang="en-US" sz="2000" dirty="0"/>
              <a:t>the hazard classification of their lasers</a:t>
            </a:r>
            <a:br>
              <a:rPr lang="cs-CZ" sz="2000" dirty="0"/>
            </a:br>
            <a:r>
              <a:rPr lang="en-US" sz="2000" dirty="0"/>
              <a:t>or what it means</a:t>
            </a:r>
          </a:p>
          <a:p>
            <a:endParaRPr lang="en-US" sz="2000"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25272">
            <a:off x="6038618" y="3950239"/>
            <a:ext cx="2432166" cy="212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4684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6"/>
          <p:cNvSpPr txBox="1">
            <a:spLocks/>
          </p:cNvSpPr>
          <p:nvPr/>
        </p:nvSpPr>
        <p:spPr>
          <a:xfrm>
            <a:off x="801444" y="1600204"/>
            <a:ext cx="4038600" cy="4844721"/>
          </a:xfrm>
          <a:prstGeom prst="rect">
            <a:avLst/>
          </a:prstGeom>
        </p:spPr>
        <p:txBody>
          <a:bodyPr>
            <a:normAutofit lnSpcReduction="10000"/>
          </a:bodyPr>
          <a:lstStyle/>
          <a:p>
            <a:r>
              <a:rPr lang="en-US" sz="2400" b="1" kern="0" dirty="0">
                <a:solidFill>
                  <a:sysClr val="windowText" lastClr="000000"/>
                </a:solidFill>
              </a:rPr>
              <a:t>Class 1</a:t>
            </a:r>
          </a:p>
          <a:p>
            <a:pPr marL="0" lvl="1"/>
            <a:r>
              <a:rPr lang="en-US" sz="2400" kern="0" dirty="0">
                <a:solidFill>
                  <a:sysClr val="windowText" lastClr="000000"/>
                </a:solidFill>
              </a:rPr>
              <a:t>No eye or skin hazard</a:t>
            </a:r>
          </a:p>
          <a:p>
            <a:endParaRPr lang="cs-CZ" sz="2400" b="1" kern="0" dirty="0">
              <a:solidFill>
                <a:sysClr val="windowText" lastClr="000000"/>
              </a:solidFill>
            </a:endParaRPr>
          </a:p>
          <a:p>
            <a:r>
              <a:rPr lang="en-US" sz="2400" b="1" kern="0" dirty="0">
                <a:solidFill>
                  <a:sysClr val="windowText" lastClr="000000"/>
                </a:solidFill>
              </a:rPr>
              <a:t>Class 1M</a:t>
            </a:r>
          </a:p>
          <a:p>
            <a:pPr marL="0" lvl="1"/>
            <a:r>
              <a:rPr lang="en-US" sz="2400" kern="0" dirty="0">
                <a:solidFill>
                  <a:sysClr val="windowText" lastClr="000000"/>
                </a:solidFill>
              </a:rPr>
              <a:t>Expanded beam, invisible</a:t>
            </a:r>
          </a:p>
          <a:p>
            <a:endParaRPr lang="cs-CZ" sz="2400" kern="0" dirty="0">
              <a:solidFill>
                <a:sysClr val="windowText" lastClr="000000"/>
              </a:solidFill>
            </a:endParaRPr>
          </a:p>
          <a:p>
            <a:r>
              <a:rPr lang="en-US" sz="2400" b="1" kern="0" dirty="0">
                <a:solidFill>
                  <a:sysClr val="windowText" lastClr="000000"/>
                </a:solidFill>
              </a:rPr>
              <a:t>Class 1C</a:t>
            </a:r>
          </a:p>
          <a:p>
            <a:r>
              <a:rPr lang="en-US" sz="2400" kern="0" dirty="0">
                <a:solidFill>
                  <a:sysClr val="windowText" lastClr="000000"/>
                </a:solidFill>
              </a:rPr>
              <a:t>Direct contact with target</a:t>
            </a:r>
          </a:p>
          <a:p>
            <a:endParaRPr lang="cs-CZ" sz="2400" kern="0" dirty="0">
              <a:solidFill>
                <a:sysClr val="windowText" lastClr="000000"/>
              </a:solidFill>
            </a:endParaRPr>
          </a:p>
          <a:p>
            <a:r>
              <a:rPr lang="en-US" sz="2400" b="1" kern="0" dirty="0">
                <a:solidFill>
                  <a:sysClr val="windowText" lastClr="000000"/>
                </a:solidFill>
              </a:rPr>
              <a:t>Class 2</a:t>
            </a:r>
          </a:p>
          <a:p>
            <a:pPr marL="0" lvl="1"/>
            <a:r>
              <a:rPr lang="en-US" sz="2400" kern="0" dirty="0">
                <a:solidFill>
                  <a:sysClr val="windowText" lastClr="000000"/>
                </a:solidFill>
              </a:rPr>
              <a:t>1 </a:t>
            </a:r>
            <a:r>
              <a:rPr lang="en-US" sz="2400" kern="0" dirty="0" err="1">
                <a:solidFill>
                  <a:sysClr val="windowText" lastClr="000000"/>
                </a:solidFill>
              </a:rPr>
              <a:t>mW</a:t>
            </a:r>
            <a:r>
              <a:rPr lang="en-US" sz="2400" kern="0" dirty="0">
                <a:solidFill>
                  <a:sysClr val="windowText" lastClr="000000"/>
                </a:solidFill>
              </a:rPr>
              <a:t>, aversion reflex</a:t>
            </a:r>
            <a:endParaRPr lang="cs-CZ" sz="2400" kern="0" dirty="0">
              <a:solidFill>
                <a:sysClr val="windowText" lastClr="000000"/>
              </a:solidFill>
            </a:endParaRPr>
          </a:p>
          <a:p>
            <a:pPr marL="0" lvl="1"/>
            <a:endParaRPr lang="cs-CZ" sz="2400" kern="0" dirty="0">
              <a:solidFill>
                <a:sysClr val="windowText" lastClr="000000"/>
              </a:solidFill>
            </a:endParaRPr>
          </a:p>
          <a:p>
            <a:r>
              <a:rPr lang="en-US" sz="2400" b="1" kern="0" dirty="0">
                <a:solidFill>
                  <a:sysClr val="windowText" lastClr="000000"/>
                </a:solidFill>
              </a:rPr>
              <a:t>Class 2M</a:t>
            </a:r>
          </a:p>
          <a:p>
            <a:pPr marL="0" lvl="1"/>
            <a:r>
              <a:rPr lang="en-US" sz="2400" kern="0" dirty="0">
                <a:solidFill>
                  <a:sysClr val="windowText" lastClr="000000"/>
                </a:solidFill>
              </a:rPr>
              <a:t>Expanded beam, visible</a:t>
            </a:r>
          </a:p>
          <a:p>
            <a:pPr marL="0" lvl="1"/>
            <a:endParaRPr lang="en-US" kern="0" dirty="0">
              <a:solidFill>
                <a:sysClr val="windowText" lastClr="000000"/>
              </a:solidFill>
            </a:endParaRPr>
          </a:p>
          <a:p>
            <a:endParaRPr lang="cs-CZ" sz="2000" kern="0" dirty="0">
              <a:solidFill>
                <a:sysClr val="windowText" lastClr="000000"/>
              </a:solidFill>
            </a:endParaRPr>
          </a:p>
          <a:p>
            <a:endParaRPr lang="cs-CZ" sz="2000" kern="0" dirty="0">
              <a:solidFill>
                <a:sysClr val="windowText" lastClr="000000"/>
              </a:solidFill>
            </a:endParaRPr>
          </a:p>
        </p:txBody>
      </p:sp>
      <p:sp>
        <p:nvSpPr>
          <p:cNvPr id="10" name="Content Placeholder 7"/>
          <p:cNvSpPr txBox="1">
            <a:spLocks/>
          </p:cNvSpPr>
          <p:nvPr/>
        </p:nvSpPr>
        <p:spPr>
          <a:xfrm>
            <a:off x="5619884" y="1600204"/>
            <a:ext cx="4417000" cy="4525963"/>
          </a:xfrm>
          <a:prstGeom prst="rect">
            <a:avLst/>
          </a:prstGeom>
        </p:spPr>
        <p:txBody>
          <a:bodyPr>
            <a:noAutofit/>
          </a:bodyPr>
          <a:lstStyle/>
          <a:p>
            <a:r>
              <a:rPr lang="en-US" sz="2400" b="1" kern="0" dirty="0">
                <a:solidFill>
                  <a:sysClr val="windowText" lastClr="000000"/>
                </a:solidFill>
              </a:rPr>
              <a:t>Class 3R</a:t>
            </a:r>
          </a:p>
          <a:p>
            <a:pPr marL="0" lvl="1"/>
            <a:r>
              <a:rPr lang="en-US" sz="2400" kern="0" dirty="0">
                <a:solidFill>
                  <a:sysClr val="windowText" lastClr="000000"/>
                </a:solidFill>
              </a:rPr>
              <a:t>1-5mW, safe for momentary exposure</a:t>
            </a:r>
            <a:endParaRPr lang="cs-CZ" sz="2400" kern="0" dirty="0">
              <a:solidFill>
                <a:sysClr val="windowText" lastClr="000000"/>
              </a:solidFill>
            </a:endParaRPr>
          </a:p>
          <a:p>
            <a:endParaRPr lang="cs-CZ" sz="2400" kern="0" dirty="0">
              <a:solidFill>
                <a:sysClr val="windowText" lastClr="000000"/>
              </a:solidFill>
            </a:endParaRPr>
          </a:p>
          <a:p>
            <a:r>
              <a:rPr lang="en-US" sz="2400" b="1" kern="0" dirty="0">
                <a:solidFill>
                  <a:sysClr val="windowText" lastClr="000000"/>
                </a:solidFill>
              </a:rPr>
              <a:t>Class 3B</a:t>
            </a:r>
          </a:p>
          <a:p>
            <a:pPr marL="0" lvl="1"/>
            <a:r>
              <a:rPr lang="en-US" sz="2400" kern="0" dirty="0">
                <a:solidFill>
                  <a:sysClr val="windowText" lastClr="000000"/>
                </a:solidFill>
              </a:rPr>
              <a:t>5-500 </a:t>
            </a:r>
            <a:r>
              <a:rPr lang="en-US" sz="2400" kern="0" dirty="0" err="1">
                <a:solidFill>
                  <a:sysClr val="windowText" lastClr="000000"/>
                </a:solidFill>
              </a:rPr>
              <a:t>mW</a:t>
            </a:r>
            <a:r>
              <a:rPr lang="en-US" sz="2400" kern="0" dirty="0">
                <a:solidFill>
                  <a:sysClr val="windowText" lastClr="000000"/>
                </a:solidFill>
              </a:rPr>
              <a:t>- CW</a:t>
            </a:r>
          </a:p>
          <a:p>
            <a:pPr marL="0" lvl="1"/>
            <a:r>
              <a:rPr lang="en-US" sz="2400" kern="0" dirty="0">
                <a:solidFill>
                  <a:sysClr val="windowText" lastClr="000000"/>
                </a:solidFill>
              </a:rPr>
              <a:t>Cannot produce 125mJ </a:t>
            </a:r>
            <a:endParaRPr lang="cs-CZ" sz="2400" kern="0" dirty="0">
              <a:solidFill>
                <a:sysClr val="windowText" lastClr="000000"/>
              </a:solidFill>
            </a:endParaRPr>
          </a:p>
          <a:p>
            <a:pPr marL="0" lvl="1"/>
            <a:r>
              <a:rPr lang="en-US" sz="2400" kern="0" dirty="0">
                <a:solidFill>
                  <a:sysClr val="windowText" lastClr="000000"/>
                </a:solidFill>
              </a:rPr>
              <a:t>in less than .25 seconds </a:t>
            </a:r>
            <a:endParaRPr lang="cs-CZ" sz="2400" kern="0" dirty="0">
              <a:solidFill>
                <a:sysClr val="windowText" lastClr="000000"/>
              </a:solidFill>
            </a:endParaRPr>
          </a:p>
          <a:p>
            <a:endParaRPr lang="cs-CZ" sz="2400" kern="0" dirty="0">
              <a:solidFill>
                <a:sysClr val="windowText" lastClr="000000"/>
              </a:solidFill>
            </a:endParaRPr>
          </a:p>
          <a:p>
            <a:r>
              <a:rPr lang="en-US" sz="2400" b="1" kern="0" dirty="0">
                <a:solidFill>
                  <a:sysClr val="windowText" lastClr="000000"/>
                </a:solidFill>
              </a:rPr>
              <a:t>Class 4</a:t>
            </a:r>
          </a:p>
          <a:p>
            <a:pPr marL="0" lvl="1"/>
            <a:r>
              <a:rPr lang="en-US" sz="2400" kern="0" dirty="0">
                <a:solidFill>
                  <a:sysClr val="windowText" lastClr="000000"/>
                </a:solidFill>
              </a:rPr>
              <a:t>&gt;500 </a:t>
            </a:r>
            <a:r>
              <a:rPr lang="en-US" sz="2400" kern="0" dirty="0" err="1">
                <a:solidFill>
                  <a:sysClr val="windowText" lastClr="000000"/>
                </a:solidFill>
              </a:rPr>
              <a:t>mW</a:t>
            </a:r>
            <a:r>
              <a:rPr lang="en-US" sz="2400" kern="0" dirty="0">
                <a:solidFill>
                  <a:sysClr val="windowText" lastClr="000000"/>
                </a:solidFill>
              </a:rPr>
              <a:t>- CW</a:t>
            </a:r>
          </a:p>
          <a:p>
            <a:pPr marL="0" lvl="1"/>
            <a:r>
              <a:rPr lang="en-US" sz="2400" kern="0" dirty="0">
                <a:solidFill>
                  <a:sysClr val="windowText" lastClr="000000"/>
                </a:solidFill>
              </a:rPr>
              <a:t>125.J/pulse in less than 0.25 seconds</a:t>
            </a:r>
          </a:p>
        </p:txBody>
      </p:sp>
      <p:sp>
        <p:nvSpPr>
          <p:cNvPr id="5"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3. </a:t>
            </a:r>
            <a:r>
              <a:rPr lang="en-US" sz="2000" dirty="0"/>
              <a:t>Laser Hazard Classification</a:t>
            </a:r>
            <a:endParaRPr lang="cs-CZ" sz="2000" dirty="0"/>
          </a:p>
          <a:p>
            <a:pPr indent="-342900" algn="r">
              <a:buAutoNum type="arabicPeriod"/>
            </a:pPr>
            <a:endParaRPr lang="cs-CZ" sz="2000" dirty="0"/>
          </a:p>
        </p:txBody>
      </p:sp>
    </p:spTree>
    <p:extLst>
      <p:ext uri="{BB962C8B-B14F-4D97-AF65-F5344CB8AC3E}">
        <p14:creationId xmlns:p14="http://schemas.microsoft.com/office/powerpoint/2010/main" val="3290471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3. </a:t>
            </a:r>
            <a:r>
              <a:rPr lang="en-US" sz="2000" dirty="0"/>
              <a:t>Laser Hazard Classification</a:t>
            </a:r>
            <a:endParaRPr lang="cs-CZ" sz="2000" dirty="0"/>
          </a:p>
          <a:p>
            <a:pPr marL="342900" indent="-342900" algn="r">
              <a:buAutoNum type="arabicPeriod"/>
            </a:pPr>
            <a:endParaRPr lang="cs-CZ" sz="2000" dirty="0"/>
          </a:p>
        </p:txBody>
      </p:sp>
      <p:sp>
        <p:nvSpPr>
          <p:cNvPr id="9" name="Content Placeholder 6"/>
          <p:cNvSpPr txBox="1">
            <a:spLocks/>
          </p:cNvSpPr>
          <p:nvPr/>
        </p:nvSpPr>
        <p:spPr>
          <a:xfrm>
            <a:off x="457200" y="1600206"/>
            <a:ext cx="9425210" cy="4844721"/>
          </a:xfrm>
          <a:prstGeom prst="rect">
            <a:avLst/>
          </a:prstGeom>
        </p:spPr>
        <p:txBody>
          <a:bodyPr>
            <a:normAutofit/>
          </a:bodyPr>
          <a:lstStyle/>
          <a:p>
            <a:r>
              <a:rPr lang="en-US" sz="2000" b="1" dirty="0">
                <a:highlight>
                  <a:srgbClr val="00FF00"/>
                </a:highlight>
              </a:rPr>
              <a:t>CLASS 1 LASER</a:t>
            </a:r>
            <a:endParaRPr lang="cs-CZ" sz="2000" b="1" dirty="0">
              <a:highlight>
                <a:srgbClr val="00FF00"/>
              </a:highlight>
            </a:endParaRPr>
          </a:p>
          <a:p>
            <a:endParaRPr lang="cs-CZ" sz="2000" kern="0" dirty="0">
              <a:solidFill>
                <a:sysClr val="windowText" lastClr="000000"/>
              </a:solidFill>
            </a:endParaRPr>
          </a:p>
          <a:p>
            <a:pPr>
              <a:spcBef>
                <a:spcPct val="50000"/>
              </a:spcBef>
            </a:pPr>
            <a:r>
              <a:rPr lang="en-US" sz="2000" dirty="0">
                <a:solidFill>
                  <a:srgbClr val="000000"/>
                </a:solidFill>
                <a:latin typeface="Helvetica" pitchFamily="34" charset="0"/>
              </a:rPr>
              <a:t>Power output is too low to cause eye or skin injury</a:t>
            </a:r>
          </a:p>
          <a:p>
            <a:pPr>
              <a:spcBef>
                <a:spcPct val="50000"/>
              </a:spcBef>
            </a:pPr>
            <a:endParaRPr lang="cs-CZ" sz="2000" dirty="0">
              <a:solidFill>
                <a:srgbClr val="000000"/>
              </a:solidFill>
              <a:latin typeface="Helvetica" pitchFamily="34" charset="0"/>
            </a:endParaRPr>
          </a:p>
          <a:p>
            <a:pPr>
              <a:spcBef>
                <a:spcPct val="50000"/>
              </a:spcBef>
            </a:pPr>
            <a:r>
              <a:rPr lang="en-US" sz="2000" dirty="0">
                <a:solidFill>
                  <a:srgbClr val="000000"/>
                </a:solidFill>
                <a:latin typeface="Helvetica" pitchFamily="34" charset="0"/>
              </a:rPr>
              <a:t>Examples:</a:t>
            </a:r>
          </a:p>
          <a:p>
            <a:pPr marL="342900" indent="-342900">
              <a:spcBef>
                <a:spcPct val="50000"/>
              </a:spcBef>
              <a:buFont typeface="Arial" panose="020B0604020202020204" pitchFamily="34" charset="0"/>
              <a:buChar char="•"/>
            </a:pPr>
            <a:r>
              <a:rPr lang="en-US" sz="2000" dirty="0">
                <a:solidFill>
                  <a:srgbClr val="000000"/>
                </a:solidFill>
                <a:latin typeface="Helvetica" pitchFamily="34" charset="0"/>
              </a:rPr>
              <a:t>power = few microwatts</a:t>
            </a:r>
          </a:p>
          <a:p>
            <a:pPr marL="342900" indent="-342900">
              <a:spcBef>
                <a:spcPct val="50000"/>
              </a:spcBef>
              <a:buFont typeface="Arial" panose="020B0604020202020204" pitchFamily="34" charset="0"/>
              <a:buChar char="•"/>
            </a:pPr>
            <a:r>
              <a:rPr lang="en-US" sz="2000" dirty="0">
                <a:solidFill>
                  <a:srgbClr val="000000"/>
                </a:solidFill>
                <a:latin typeface="Helvetica" pitchFamily="34" charset="0"/>
              </a:rPr>
              <a:t>high-powered expanded beam</a:t>
            </a:r>
          </a:p>
          <a:p>
            <a:endParaRPr lang="cs-CZ" sz="2000" kern="0" dirty="0">
              <a:solidFill>
                <a:sysClr val="windowText" lastClr="000000"/>
              </a:solidFill>
            </a:endParaRPr>
          </a:p>
          <a:p>
            <a:endParaRPr lang="cs-CZ" sz="2000" kern="0" dirty="0">
              <a:solidFill>
                <a:sysClr val="windowText" lastClr="000000"/>
              </a:solidFill>
            </a:endParaRPr>
          </a:p>
        </p:txBody>
      </p:sp>
      <p:sp>
        <p:nvSpPr>
          <p:cNvPr id="10" name="Content Placeholder 7"/>
          <p:cNvSpPr txBox="1">
            <a:spLocks/>
          </p:cNvSpPr>
          <p:nvPr/>
        </p:nvSpPr>
        <p:spPr>
          <a:xfrm>
            <a:off x="5705946" y="1476375"/>
            <a:ext cx="3024336" cy="4525963"/>
          </a:xfrm>
          <a:prstGeom prst="rect">
            <a:avLst/>
          </a:prstGeom>
        </p:spPr>
        <p:txBody>
          <a:bodyPr>
            <a:normAutofit/>
          </a:bodyPr>
          <a:lstStyle/>
          <a:p>
            <a:endParaRPr lang="en-US" kern="0" dirty="0">
              <a:solidFill>
                <a:sysClr val="windowText" lastClr="000000"/>
              </a:solidFill>
            </a:endParaRPr>
          </a:p>
        </p:txBody>
      </p:sp>
      <p:pic>
        <p:nvPicPr>
          <p:cNvPr id="5" name="Picture 3"/>
          <p:cNvPicPr>
            <a:picLocks noChangeAspect="1" noChangeArrowheads="1"/>
          </p:cNvPicPr>
          <p:nvPr/>
        </p:nvPicPr>
        <p:blipFill>
          <a:blip r:embed="rId2" cstate="print"/>
          <a:srcRect/>
          <a:stretch>
            <a:fillRect/>
          </a:stretch>
        </p:blipFill>
        <p:spPr bwMode="auto">
          <a:xfrm>
            <a:off x="6858074" y="3123327"/>
            <a:ext cx="2846735" cy="3163596"/>
          </a:xfrm>
          <a:prstGeom prst="rect">
            <a:avLst/>
          </a:prstGeom>
          <a:ln>
            <a:noFill/>
          </a:ln>
          <a:effectLst>
            <a:outerShdw blurRad="292100" dist="139700" dir="2700000" algn="tl" rotWithShape="0">
              <a:srgbClr val="333333">
                <a:alpha val="65000"/>
              </a:srgbClr>
            </a:outerShdw>
          </a:effectLst>
        </p:spPr>
      </p:pic>
      <p:graphicFrame>
        <p:nvGraphicFramePr>
          <p:cNvPr id="2" name="Object 1"/>
          <p:cNvGraphicFramePr>
            <a:graphicFrameLocks noChangeAspect="1"/>
          </p:cNvGraphicFramePr>
          <p:nvPr>
            <p:extLst>
              <p:ext uri="{D42A27DB-BD31-4B8C-83A1-F6EECF244321}">
                <p14:modId xmlns:p14="http://schemas.microsoft.com/office/powerpoint/2010/main" val="1609598167"/>
              </p:ext>
            </p:extLst>
          </p:nvPr>
        </p:nvGraphicFramePr>
        <p:xfrm>
          <a:off x="1076537" y="5076775"/>
          <a:ext cx="2879725" cy="1585913"/>
        </p:xfrm>
        <a:graphic>
          <a:graphicData uri="http://schemas.openxmlformats.org/presentationml/2006/ole">
            <mc:AlternateContent xmlns:mc="http://schemas.openxmlformats.org/markup-compatibility/2006">
              <mc:Choice xmlns:v="urn:schemas-microsoft-com:vml" Requires="v">
                <p:oleObj name="Picture" r:id="rId3" imgW="2159000" imgH="1193800" progId="Word.Picture.8">
                  <p:embed/>
                </p:oleObj>
              </mc:Choice>
              <mc:Fallback>
                <p:oleObj name="Picture" r:id="rId3" imgW="2159000" imgH="1193800" progId="Word.Picture.8">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6537" y="5076775"/>
                        <a:ext cx="2879725"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86165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3. </a:t>
            </a:r>
            <a:r>
              <a:rPr lang="en-US" sz="2000" dirty="0"/>
              <a:t>Laser Hazard Classification</a:t>
            </a:r>
            <a:endParaRPr lang="cs-CZ" sz="2000" dirty="0"/>
          </a:p>
          <a:p>
            <a:pPr marL="342900" indent="-342900" algn="r">
              <a:buAutoNum type="arabicPeriod"/>
            </a:pPr>
            <a:endParaRPr lang="cs-CZ" sz="2000" dirty="0"/>
          </a:p>
        </p:txBody>
      </p:sp>
      <p:sp>
        <p:nvSpPr>
          <p:cNvPr id="9" name="Content Placeholder 6"/>
          <p:cNvSpPr txBox="1">
            <a:spLocks/>
          </p:cNvSpPr>
          <p:nvPr/>
        </p:nvSpPr>
        <p:spPr>
          <a:xfrm>
            <a:off x="457200" y="1600206"/>
            <a:ext cx="5608786" cy="4844721"/>
          </a:xfrm>
          <a:prstGeom prst="rect">
            <a:avLst/>
          </a:prstGeom>
        </p:spPr>
        <p:txBody>
          <a:bodyPr>
            <a:normAutofit/>
          </a:bodyPr>
          <a:lstStyle/>
          <a:p>
            <a:r>
              <a:rPr lang="en-US" sz="2000" b="1" dirty="0"/>
              <a:t>CLASS 1 PRODUCT </a:t>
            </a:r>
            <a:br>
              <a:rPr lang="en-US" sz="2800" dirty="0"/>
            </a:br>
            <a:r>
              <a:rPr lang="en-US" sz="2000" dirty="0"/>
              <a:t>aka Embedded Laser</a:t>
            </a:r>
            <a:endParaRPr lang="cs-CZ" sz="2000" dirty="0"/>
          </a:p>
          <a:p>
            <a:endParaRPr lang="cs-CZ" sz="2000" kern="0" dirty="0">
              <a:solidFill>
                <a:sysClr val="windowText" lastClr="000000"/>
              </a:solidFill>
            </a:endParaRPr>
          </a:p>
          <a:p>
            <a:r>
              <a:rPr lang="en-US" sz="2000" dirty="0"/>
              <a:t>A product that completely contains a laser</a:t>
            </a:r>
          </a:p>
          <a:p>
            <a:r>
              <a:rPr lang="en-US" sz="2000" dirty="0"/>
              <a:t>During normal operation there is no potential for exposure to the laser beam</a:t>
            </a:r>
          </a:p>
          <a:p>
            <a:r>
              <a:rPr lang="en-US" sz="2000" dirty="0"/>
              <a:t>Therefore a Kilowatt laser can be turned into a Class 1 product</a:t>
            </a:r>
          </a:p>
          <a:p>
            <a:r>
              <a:rPr lang="en-US" sz="2000" dirty="0"/>
              <a:t>No laser safety training or laser protective eyewear is needed by operator or those around the class 1 product</a:t>
            </a:r>
          </a:p>
          <a:p>
            <a:r>
              <a:rPr lang="en-US" sz="2000" dirty="0"/>
              <a:t>Much of ELI will be in this configuration during normal operation are Class 1 Products</a:t>
            </a:r>
          </a:p>
          <a:p>
            <a:endParaRPr lang="en-US" sz="2000" dirty="0"/>
          </a:p>
          <a:p>
            <a:endParaRPr lang="cs-CZ" sz="2000" kern="0" dirty="0">
              <a:solidFill>
                <a:sysClr val="windowText" lastClr="000000"/>
              </a:solidFill>
            </a:endParaRPr>
          </a:p>
          <a:p>
            <a:endParaRPr lang="cs-CZ" sz="2000" kern="0" dirty="0">
              <a:solidFill>
                <a:sysClr val="windowText" lastClr="000000"/>
              </a:solidFill>
            </a:endParaRPr>
          </a:p>
        </p:txBody>
      </p:sp>
      <p:sp>
        <p:nvSpPr>
          <p:cNvPr id="10" name="Content Placeholder 7"/>
          <p:cNvSpPr txBox="1">
            <a:spLocks/>
          </p:cNvSpPr>
          <p:nvPr/>
        </p:nvSpPr>
        <p:spPr>
          <a:xfrm>
            <a:off x="5705946" y="1476375"/>
            <a:ext cx="3024336" cy="4525963"/>
          </a:xfrm>
          <a:prstGeom prst="rect">
            <a:avLst/>
          </a:prstGeom>
        </p:spPr>
        <p:txBody>
          <a:bodyPr>
            <a:normAutofit/>
          </a:bodyPr>
          <a:lstStyle/>
          <a:p>
            <a:endParaRPr lang="en-US" kern="0" dirty="0">
              <a:solidFill>
                <a:sysClr val="windowText" lastClr="000000"/>
              </a:solidFill>
            </a:endParaRPr>
          </a:p>
        </p:txBody>
      </p:sp>
      <p:pic>
        <p:nvPicPr>
          <p:cNvPr id="6" name="Picture 8" descr="Image result for industrial laser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4056" y="1472158"/>
            <a:ext cx="3044882" cy="27363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descr="Image result for bio 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6054" y="4386756"/>
            <a:ext cx="2717172" cy="2028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404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3. </a:t>
            </a:r>
            <a:r>
              <a:rPr lang="en-US" sz="2000" dirty="0"/>
              <a:t>Laser Hazard Classification</a:t>
            </a:r>
            <a:endParaRPr lang="cs-CZ" sz="2000" dirty="0"/>
          </a:p>
          <a:p>
            <a:pPr marL="342900" indent="-342900" algn="r">
              <a:buAutoNum type="arabicPeriod"/>
            </a:pPr>
            <a:endParaRPr lang="cs-CZ" sz="2000" dirty="0"/>
          </a:p>
        </p:txBody>
      </p:sp>
      <p:sp>
        <p:nvSpPr>
          <p:cNvPr id="9" name="Content Placeholder 6"/>
          <p:cNvSpPr txBox="1">
            <a:spLocks/>
          </p:cNvSpPr>
          <p:nvPr/>
        </p:nvSpPr>
        <p:spPr>
          <a:xfrm>
            <a:off x="457200" y="1600206"/>
            <a:ext cx="5392762" cy="4844721"/>
          </a:xfrm>
          <a:prstGeom prst="rect">
            <a:avLst/>
          </a:prstGeom>
        </p:spPr>
        <p:txBody>
          <a:bodyPr>
            <a:normAutofit/>
          </a:bodyPr>
          <a:lstStyle/>
          <a:p>
            <a:r>
              <a:rPr lang="en-US" sz="2000" b="1" dirty="0"/>
              <a:t>Class 1 Product Concern</a:t>
            </a:r>
            <a:endParaRPr lang="cs-CZ" sz="2000" b="1" dirty="0"/>
          </a:p>
          <a:p>
            <a:endParaRPr lang="cs-CZ" sz="2000" kern="0" dirty="0">
              <a:solidFill>
                <a:sysClr val="windowText" lastClr="000000"/>
              </a:solidFill>
            </a:endParaRPr>
          </a:p>
          <a:p>
            <a:r>
              <a:rPr lang="en-US" sz="2000" dirty="0"/>
              <a:t>As stated during operation of a class 1 product there is no laser hazard, no operator training, no eyewear no signage is required</a:t>
            </a:r>
          </a:p>
          <a:p>
            <a:endParaRPr lang="cs-CZ" sz="2000" dirty="0"/>
          </a:p>
          <a:p>
            <a:r>
              <a:rPr lang="en-US" sz="2000" dirty="0"/>
              <a:t>All that changes when these systems are opened up for service</a:t>
            </a:r>
            <a:r>
              <a:rPr lang="cs-CZ" sz="2000" dirty="0"/>
              <a:t> </a:t>
            </a:r>
          </a:p>
          <a:p>
            <a:endParaRPr lang="cs-CZ" sz="2000" dirty="0"/>
          </a:p>
          <a:p>
            <a:r>
              <a:rPr lang="en-US" sz="2000" dirty="0"/>
              <a:t>If a potential for exposure exists then it must be </a:t>
            </a:r>
            <a:r>
              <a:rPr lang="en-US" sz="2100" dirty="0"/>
              <a:t>dealt with</a:t>
            </a:r>
          </a:p>
          <a:p>
            <a:endParaRPr lang="cs-CZ" sz="2100" dirty="0"/>
          </a:p>
          <a:p>
            <a:r>
              <a:rPr lang="en-US" sz="2100" b="1" dirty="0"/>
              <a:t>We will need to set up procedures and controls for such times that limit their effect to the rest of the laser halls</a:t>
            </a:r>
          </a:p>
          <a:p>
            <a:endParaRPr lang="cs-CZ" sz="2000" kern="0" dirty="0">
              <a:solidFill>
                <a:sysClr val="windowText" lastClr="000000"/>
              </a:solidFill>
            </a:endParaRPr>
          </a:p>
          <a:p>
            <a:endParaRPr lang="cs-CZ" sz="2000" kern="0" dirty="0">
              <a:solidFill>
                <a:sysClr val="windowText" lastClr="000000"/>
              </a:solidFill>
            </a:endParaRPr>
          </a:p>
        </p:txBody>
      </p:sp>
      <p:sp>
        <p:nvSpPr>
          <p:cNvPr id="10" name="Content Placeholder 7"/>
          <p:cNvSpPr txBox="1">
            <a:spLocks/>
          </p:cNvSpPr>
          <p:nvPr/>
        </p:nvSpPr>
        <p:spPr>
          <a:xfrm>
            <a:off x="5705946" y="1476375"/>
            <a:ext cx="3024336" cy="4525963"/>
          </a:xfrm>
          <a:prstGeom prst="rect">
            <a:avLst/>
          </a:prstGeom>
        </p:spPr>
        <p:txBody>
          <a:bodyPr>
            <a:normAutofit/>
          </a:bodyPr>
          <a:lstStyle/>
          <a:p>
            <a:endParaRPr lang="en-US" kern="0" dirty="0">
              <a:solidFill>
                <a:sysClr val="windowText" lastClr="000000"/>
              </a:solidFill>
            </a:endParaRPr>
          </a:p>
        </p:txBody>
      </p:sp>
      <p:pic>
        <p:nvPicPr>
          <p:cNvPr id="5" name="Picture 3"/>
          <p:cNvPicPr>
            <a:picLocks noChangeAspect="1" noChangeArrowheads="1"/>
          </p:cNvPicPr>
          <p:nvPr/>
        </p:nvPicPr>
        <p:blipFill>
          <a:blip r:embed="rId2" cstate="print"/>
          <a:srcRect/>
          <a:stretch>
            <a:fillRect/>
          </a:stretch>
        </p:blipFill>
        <p:spPr bwMode="auto">
          <a:xfrm>
            <a:off x="6858074" y="3123327"/>
            <a:ext cx="2846735" cy="31635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6404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TextShape 1"/>
          <p:cNvSpPr txBox="1"/>
          <p:nvPr/>
        </p:nvSpPr>
        <p:spPr>
          <a:xfrm>
            <a:off x="2516400" y="270000"/>
            <a:ext cx="7743240" cy="1079640"/>
          </a:xfrm>
          <a:prstGeom prst="rect">
            <a:avLst/>
          </a:prstGeom>
          <a:noFill/>
          <a:ln>
            <a:noFill/>
          </a:ln>
        </p:spPr>
        <p:txBody>
          <a:bodyPr lIns="0" tIns="0" rIns="0" bIns="0" anchor="ctr"/>
          <a:lstStyle/>
          <a:p>
            <a:pPr algn="r">
              <a:lnSpc>
                <a:spcPct val="100000"/>
              </a:lnSpc>
            </a:pPr>
            <a:r>
              <a:rPr lang="en-US" sz="3200" dirty="0"/>
              <a:t>Table of Contents</a:t>
            </a:r>
            <a:endParaRPr lang="cs-CZ" sz="3200" b="0" strike="noStrike" spc="-1" dirty="0">
              <a:solidFill>
                <a:srgbClr val="000000"/>
              </a:solidFill>
              <a:uFill>
                <a:solidFill>
                  <a:srgbClr val="FFFFFF"/>
                </a:solidFill>
              </a:uFill>
              <a:latin typeface="Arial"/>
            </a:endParaRPr>
          </a:p>
        </p:txBody>
      </p:sp>
      <p:sp>
        <p:nvSpPr>
          <p:cNvPr id="9" name="TextShape 4"/>
          <p:cNvSpPr txBox="1"/>
          <p:nvPr/>
        </p:nvSpPr>
        <p:spPr>
          <a:xfrm>
            <a:off x="5616000" y="1476375"/>
            <a:ext cx="4482434" cy="4967640"/>
          </a:xfrm>
          <a:prstGeom prst="rect">
            <a:avLst/>
          </a:prstGeom>
          <a:noFill/>
          <a:ln>
            <a:noFill/>
          </a:ln>
        </p:spPr>
        <p:txBody>
          <a:bodyPr lIns="0" tIns="0" rIns="0" bIns="0" anchor="t"/>
          <a:lstStyle/>
          <a:p>
            <a:endParaRPr lang="cs-CZ" dirty="0"/>
          </a:p>
          <a:p>
            <a:endParaRPr lang="cs-CZ" dirty="0"/>
          </a:p>
          <a:p>
            <a:r>
              <a:rPr lang="cs-CZ" dirty="0"/>
              <a:t>7</a:t>
            </a:r>
            <a:r>
              <a:rPr lang="cs-CZ" sz="2000" dirty="0"/>
              <a:t>.  </a:t>
            </a:r>
            <a:r>
              <a:rPr lang="en-US" sz="2000" dirty="0"/>
              <a:t>Regulations &amp; Standards</a:t>
            </a:r>
            <a:r>
              <a:rPr lang="cs-CZ" sz="2000" dirty="0"/>
              <a:t> - E</a:t>
            </a:r>
            <a:r>
              <a:rPr lang="en-US" sz="2000" dirty="0"/>
              <a:t>LI User</a:t>
            </a:r>
            <a:endParaRPr lang="cs-CZ" sz="2000" dirty="0"/>
          </a:p>
          <a:p>
            <a:endParaRPr lang="en-US" sz="2000" dirty="0"/>
          </a:p>
          <a:p>
            <a:pPr marL="342900" indent="-342900">
              <a:buAutoNum type="arabicPeriod" startAt="8"/>
            </a:pPr>
            <a:r>
              <a:rPr lang="cs-CZ" sz="2000" dirty="0"/>
              <a:t>Good work practics</a:t>
            </a:r>
          </a:p>
          <a:p>
            <a:endParaRPr lang="cs-CZ" sz="2000" dirty="0"/>
          </a:p>
          <a:p>
            <a:r>
              <a:rPr lang="cs-CZ" sz="2000" dirty="0"/>
              <a:t>9. The bad practices</a:t>
            </a:r>
            <a:endParaRPr lang="en-US" sz="2000" dirty="0"/>
          </a:p>
          <a:p>
            <a:endParaRPr lang="cs-CZ" sz="2000" dirty="0"/>
          </a:p>
          <a:p>
            <a:r>
              <a:rPr lang="en-US" sz="2000" dirty="0"/>
              <a:t>1</a:t>
            </a:r>
            <a:r>
              <a:rPr lang="cs-CZ" sz="2000" dirty="0"/>
              <a:t>0. Emergency situations</a:t>
            </a:r>
            <a:endParaRPr lang="en-US" sz="2000" dirty="0"/>
          </a:p>
          <a:p>
            <a:endParaRPr lang="en-US" dirty="0"/>
          </a:p>
        </p:txBody>
      </p:sp>
      <p:sp>
        <p:nvSpPr>
          <p:cNvPr id="10" name="TextShape 4"/>
          <p:cNvSpPr txBox="1"/>
          <p:nvPr/>
        </p:nvSpPr>
        <p:spPr>
          <a:xfrm>
            <a:off x="1025426" y="1980431"/>
            <a:ext cx="4086418" cy="4544460"/>
          </a:xfrm>
          <a:prstGeom prst="rect">
            <a:avLst/>
          </a:prstGeom>
          <a:noFill/>
          <a:ln>
            <a:noFill/>
          </a:ln>
        </p:spPr>
        <p:txBody>
          <a:bodyPr lIns="0" tIns="0" rIns="0" bIns="0" numCol="1" anchor="t"/>
          <a:lstStyle/>
          <a:p>
            <a:pPr marL="342900" indent="-342900">
              <a:buAutoNum type="arabicPeriod"/>
            </a:pPr>
            <a:r>
              <a:rPr lang="en-US" sz="2000" dirty="0"/>
              <a:t>Why the concern?</a:t>
            </a:r>
            <a:endParaRPr lang="cs-CZ" sz="2000" dirty="0"/>
          </a:p>
          <a:p>
            <a:pPr marL="342900" indent="-342900">
              <a:buAutoNum type="arabicPeriod"/>
            </a:pPr>
            <a:endParaRPr lang="cs-CZ" sz="2000" dirty="0"/>
          </a:p>
          <a:p>
            <a:pPr marL="342900" indent="-342900">
              <a:buAutoNum type="arabicPeriod"/>
            </a:pPr>
            <a:r>
              <a:rPr lang="en-US" sz="2000" dirty="0"/>
              <a:t>Laser terminology</a:t>
            </a:r>
            <a:endParaRPr lang="cs-CZ" sz="2000" dirty="0"/>
          </a:p>
          <a:p>
            <a:pPr marL="342900" indent="-342900">
              <a:buAutoNum type="arabicPeriod"/>
            </a:pPr>
            <a:endParaRPr lang="cs-CZ" sz="2000" dirty="0"/>
          </a:p>
          <a:p>
            <a:pPr marL="342900" indent="-342900">
              <a:buAutoNum type="arabicPeriod"/>
            </a:pPr>
            <a:r>
              <a:rPr lang="en-US" sz="2000" dirty="0"/>
              <a:t>Classification</a:t>
            </a:r>
            <a:endParaRPr lang="cs-CZ" sz="2000" dirty="0"/>
          </a:p>
          <a:p>
            <a:pPr marL="342900" indent="-342900">
              <a:buAutoNum type="arabicPeriod"/>
            </a:pPr>
            <a:endParaRPr lang="cs-CZ" sz="2000" dirty="0"/>
          </a:p>
          <a:p>
            <a:pPr marL="342900" indent="-342900">
              <a:buAutoNum type="arabicPeriod"/>
            </a:pPr>
            <a:r>
              <a:rPr lang="en-US" sz="2000" dirty="0"/>
              <a:t>Biological effects</a:t>
            </a:r>
            <a:r>
              <a:rPr lang="cs-CZ" sz="2000" dirty="0"/>
              <a:t>  - Eye</a:t>
            </a:r>
          </a:p>
          <a:p>
            <a:r>
              <a:rPr lang="cs-CZ" sz="2000" dirty="0"/>
              <a:t>	                    - Skin</a:t>
            </a:r>
            <a:endParaRPr lang="en-US" sz="2000" dirty="0"/>
          </a:p>
          <a:p>
            <a:pPr lvl="1"/>
            <a:r>
              <a:rPr lang="en-US" sz="2000" dirty="0"/>
              <a:t>	</a:t>
            </a:r>
          </a:p>
          <a:p>
            <a:pPr marL="342900" indent="-342900">
              <a:buAutoNum type="arabicPeriod" startAt="5"/>
            </a:pPr>
            <a:r>
              <a:rPr lang="en-US" sz="2000" dirty="0"/>
              <a:t>PPE</a:t>
            </a:r>
            <a:endParaRPr lang="cs-CZ" sz="2000" dirty="0"/>
          </a:p>
          <a:p>
            <a:pPr marL="342900" indent="-342900">
              <a:buAutoNum type="arabicPeriod" startAt="5"/>
            </a:pPr>
            <a:endParaRPr lang="cs-CZ" sz="2000" dirty="0"/>
          </a:p>
          <a:p>
            <a:pPr marL="342900" indent="-342900">
              <a:buAutoNum type="arabicPeriod" startAt="5"/>
            </a:pPr>
            <a:r>
              <a:rPr lang="en-US" sz="2000" dirty="0"/>
              <a:t>Non</a:t>
            </a:r>
            <a:r>
              <a:rPr lang="cs-CZ" sz="2000" dirty="0"/>
              <a:t>-</a:t>
            </a:r>
            <a:r>
              <a:rPr lang="en-US" sz="2000" dirty="0"/>
              <a:t>beam hazards</a:t>
            </a:r>
          </a:p>
          <a:p>
            <a:pPr marL="216000" indent="-215640">
              <a:lnSpc>
                <a:spcPct val="100000"/>
              </a:lnSpc>
              <a:buClr>
                <a:srgbClr val="000000"/>
              </a:buClr>
              <a:buFont typeface="Arial"/>
              <a:buChar char="•"/>
            </a:pPr>
            <a:endParaRPr lang="cs-CZ" sz="2400" b="0" strike="noStrike" spc="-1" dirty="0">
              <a:solidFill>
                <a:srgbClr val="000000"/>
              </a:solidFill>
              <a:uFill>
                <a:solidFill>
                  <a:srgbClr val="FFFFFF"/>
                </a:solidFill>
              </a:uFill>
              <a:latin typeface="Verdana"/>
            </a:endParaRPr>
          </a:p>
        </p:txBody>
      </p:sp>
      <p:pic>
        <p:nvPicPr>
          <p:cNvPr id="4098" name="Picture 2" descr="Laser safety - Wikipedia">
            <a:extLst>
              <a:ext uri="{FF2B5EF4-FFF2-40B4-BE49-F238E27FC236}">
                <a16:creationId xmlns:a16="http://schemas.microsoft.com/office/drawing/2014/main" id="{9B03AE8A-1E8A-5F3E-7709-171A432A685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1970" y="4317434"/>
            <a:ext cx="3474322" cy="29885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3. </a:t>
            </a:r>
            <a:r>
              <a:rPr lang="en-US" sz="2000" dirty="0"/>
              <a:t>Laser Hazard Classification</a:t>
            </a:r>
            <a:endParaRPr lang="cs-CZ" sz="2000" dirty="0"/>
          </a:p>
          <a:p>
            <a:pPr marL="342900" indent="-342900" algn="r">
              <a:buAutoNum type="arabicPeriod"/>
            </a:pPr>
            <a:endParaRPr lang="cs-CZ" sz="2000" dirty="0"/>
          </a:p>
        </p:txBody>
      </p:sp>
      <p:sp>
        <p:nvSpPr>
          <p:cNvPr id="9" name="Content Placeholder 6"/>
          <p:cNvSpPr txBox="1">
            <a:spLocks/>
          </p:cNvSpPr>
          <p:nvPr/>
        </p:nvSpPr>
        <p:spPr>
          <a:xfrm>
            <a:off x="457200" y="1600206"/>
            <a:ext cx="4888706" cy="4844721"/>
          </a:xfrm>
          <a:prstGeom prst="rect">
            <a:avLst/>
          </a:prstGeom>
        </p:spPr>
        <p:txBody>
          <a:bodyPr>
            <a:normAutofit/>
          </a:bodyPr>
          <a:lstStyle/>
          <a:p>
            <a:r>
              <a:rPr lang="en-US" sz="2000" b="1" dirty="0"/>
              <a:t>Class 1M Invisible wavelengths</a:t>
            </a:r>
            <a:endParaRPr lang="cs-CZ" sz="2000" b="1" dirty="0"/>
          </a:p>
          <a:p>
            <a:endParaRPr lang="cs-CZ" sz="2000" b="1" kern="0" dirty="0">
              <a:solidFill>
                <a:sysClr val="windowText" lastClr="000000"/>
              </a:solidFill>
            </a:endParaRPr>
          </a:p>
          <a:p>
            <a:r>
              <a:rPr lang="en-US" dirty="0"/>
              <a:t>Incapable of producing damaging radiation levels during operation</a:t>
            </a:r>
          </a:p>
          <a:p>
            <a:endParaRPr lang="cs-CZ" dirty="0"/>
          </a:p>
          <a:p>
            <a:r>
              <a:rPr lang="en-US" dirty="0"/>
              <a:t>Unless the beam is viewed with an optical instrument</a:t>
            </a:r>
            <a:endParaRPr lang="cs-CZ" dirty="0"/>
          </a:p>
          <a:p>
            <a:endParaRPr lang="cs-CZ" dirty="0"/>
          </a:p>
          <a:p>
            <a:r>
              <a:rPr lang="en-US" dirty="0"/>
              <a:t>Eye-loupe or telescope</a:t>
            </a:r>
          </a:p>
          <a:p>
            <a:r>
              <a:rPr lang="en-US" dirty="0"/>
              <a:t>Exempt from any control measure other than to prevent potentially hazardous optically aided viewing</a:t>
            </a:r>
          </a:p>
          <a:p>
            <a:endParaRPr lang="cs-CZ" dirty="0"/>
          </a:p>
          <a:p>
            <a:endParaRPr lang="cs-CZ" sz="2000" kern="0" dirty="0">
              <a:solidFill>
                <a:sysClr val="windowText" lastClr="000000"/>
              </a:solidFill>
            </a:endParaRPr>
          </a:p>
          <a:p>
            <a:endParaRPr lang="cs-CZ" sz="2000" kern="0" dirty="0">
              <a:solidFill>
                <a:sysClr val="windowText" lastClr="000000"/>
              </a:solidFill>
            </a:endParaRPr>
          </a:p>
        </p:txBody>
      </p:sp>
      <p:sp>
        <p:nvSpPr>
          <p:cNvPr id="10" name="Content Placeholder 7"/>
          <p:cNvSpPr txBox="1">
            <a:spLocks/>
          </p:cNvSpPr>
          <p:nvPr/>
        </p:nvSpPr>
        <p:spPr>
          <a:xfrm>
            <a:off x="5705946" y="1476375"/>
            <a:ext cx="3024336" cy="4525963"/>
          </a:xfrm>
          <a:prstGeom prst="rect">
            <a:avLst/>
          </a:prstGeom>
        </p:spPr>
        <p:txBody>
          <a:bodyPr>
            <a:normAutofit/>
          </a:bodyPr>
          <a:lstStyle/>
          <a:p>
            <a:endParaRPr lang="en-US" kern="0" dirty="0">
              <a:solidFill>
                <a:sysClr val="windowText" lastClr="000000"/>
              </a:solidFill>
            </a:endParaRPr>
          </a:p>
        </p:txBody>
      </p:sp>
      <p:pic>
        <p:nvPicPr>
          <p:cNvPr id="6" name="Picture 2" descr="http://www.uvex-laservision.de/uploads/RTEmagicC_ALL_STAR_Lupe_03.p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3702" y="3200122"/>
            <a:ext cx="2426580" cy="32354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2" name="Object 1"/>
          <p:cNvGraphicFramePr>
            <a:graphicFrameLocks noChangeAspect="1"/>
          </p:cNvGraphicFramePr>
          <p:nvPr>
            <p:extLst>
              <p:ext uri="{D42A27DB-BD31-4B8C-83A1-F6EECF244321}">
                <p14:modId xmlns:p14="http://schemas.microsoft.com/office/powerpoint/2010/main" val="1187683966"/>
              </p:ext>
            </p:extLst>
          </p:nvPr>
        </p:nvGraphicFramePr>
        <p:xfrm>
          <a:off x="665386" y="5279489"/>
          <a:ext cx="2868202" cy="1445698"/>
        </p:xfrm>
        <a:graphic>
          <a:graphicData uri="http://schemas.openxmlformats.org/presentationml/2006/ole">
            <mc:AlternateContent xmlns:mc="http://schemas.openxmlformats.org/markup-compatibility/2006">
              <mc:Choice xmlns:v="urn:schemas-microsoft-com:vml" Requires="v">
                <p:oleObj name="Picture" r:id="rId3" imgW="2519193" imgH="1281274" progId="Word.Picture.8">
                  <p:embed/>
                </p:oleObj>
              </mc:Choice>
              <mc:Fallback>
                <p:oleObj name="Picture" r:id="rId3" imgW="2519193" imgH="1281274" progId="Word.Picture.8">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386" y="5279489"/>
                        <a:ext cx="2868202" cy="1445698"/>
                      </a:xfrm>
                      <a:prstGeom prst="rect">
                        <a:avLst/>
                      </a:prstGeom>
                      <a:noFill/>
                      <a:ln>
                        <a:noFill/>
                      </a:ln>
                    </p:spPr>
                  </p:pic>
                </p:oleObj>
              </mc:Fallback>
            </mc:AlternateContent>
          </a:graphicData>
        </a:graphic>
      </p:graphicFrame>
      <p:cxnSp>
        <p:nvCxnSpPr>
          <p:cNvPr id="15" name="Straight Connector 14"/>
          <p:cNvCxnSpPr/>
          <p:nvPr/>
        </p:nvCxnSpPr>
        <p:spPr>
          <a:xfrm flipH="1">
            <a:off x="6424712" y="4994226"/>
            <a:ext cx="1908212" cy="10081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6400838" y="4982989"/>
            <a:ext cx="1835568" cy="10081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6404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6"/>
          <p:cNvSpPr txBox="1">
            <a:spLocks/>
          </p:cNvSpPr>
          <p:nvPr/>
        </p:nvSpPr>
        <p:spPr>
          <a:xfrm>
            <a:off x="457200" y="1600206"/>
            <a:ext cx="4888706" cy="5441394"/>
          </a:xfrm>
          <a:prstGeom prst="rect">
            <a:avLst/>
          </a:prstGeom>
        </p:spPr>
        <p:txBody>
          <a:bodyPr>
            <a:normAutofit/>
          </a:bodyPr>
          <a:lstStyle/>
          <a:p>
            <a:r>
              <a:rPr lang="en-US" sz="2000" b="1" dirty="0">
                <a:highlight>
                  <a:srgbClr val="00FF00"/>
                </a:highlight>
              </a:rPr>
              <a:t>C</a:t>
            </a:r>
            <a:r>
              <a:rPr lang="cs-CZ" sz="2000" b="1" dirty="0">
                <a:highlight>
                  <a:srgbClr val="00FF00"/>
                </a:highlight>
              </a:rPr>
              <a:t>LASS  </a:t>
            </a:r>
            <a:r>
              <a:rPr lang="en-US" sz="2000" b="1" dirty="0">
                <a:highlight>
                  <a:srgbClr val="00FF00"/>
                </a:highlight>
              </a:rPr>
              <a:t>1C</a:t>
            </a:r>
          </a:p>
          <a:p>
            <a:endParaRPr lang="en-US" sz="2000" b="1" dirty="0"/>
          </a:p>
          <a:p>
            <a:r>
              <a:rPr lang="en-US" sz="2000" dirty="0"/>
              <a:t>New category</a:t>
            </a:r>
          </a:p>
          <a:p>
            <a:endParaRPr lang="en-US" sz="2000" b="1" dirty="0"/>
          </a:p>
          <a:p>
            <a:r>
              <a:rPr lang="en-US" sz="2000" dirty="0"/>
              <a:t>Medical or Dermatological devices</a:t>
            </a:r>
          </a:p>
          <a:p>
            <a:endParaRPr lang="en-US" sz="2000" dirty="0"/>
          </a:p>
          <a:p>
            <a:r>
              <a:rPr lang="en-US" sz="2000" dirty="0"/>
              <a:t>High power but requires direct contact with target. Emission of radiation can’t exceed the level of class 1.</a:t>
            </a:r>
          </a:p>
          <a:p>
            <a:endParaRPr lang="en-US" sz="2000" dirty="0"/>
          </a:p>
          <a:p>
            <a:r>
              <a:rPr lang="en-US" sz="2000" dirty="0"/>
              <a:t>Only requirement is to read the manual.</a:t>
            </a:r>
          </a:p>
          <a:p>
            <a:endParaRPr lang="en-US" sz="2000" dirty="0"/>
          </a:p>
          <a:p>
            <a:r>
              <a:rPr lang="en-US" sz="2000" dirty="0"/>
              <a:t>Examples:</a:t>
            </a:r>
          </a:p>
          <a:p>
            <a:pPr marL="446088"/>
            <a:r>
              <a:rPr lang="en-US" sz="2000" dirty="0"/>
              <a:t>Hair and tattoo removal</a:t>
            </a:r>
          </a:p>
          <a:p>
            <a:pPr marL="446088"/>
            <a:r>
              <a:rPr lang="en-US" sz="2000" dirty="0"/>
              <a:t>Acne treatment</a:t>
            </a:r>
          </a:p>
          <a:p>
            <a:endParaRPr lang="en-US" sz="2000" dirty="0"/>
          </a:p>
          <a:p>
            <a:endParaRPr lang="cs-CZ" dirty="0"/>
          </a:p>
          <a:p>
            <a:endParaRPr lang="cs-CZ" sz="2000" kern="0" dirty="0">
              <a:solidFill>
                <a:sysClr val="windowText" lastClr="000000"/>
              </a:solidFill>
            </a:endParaRPr>
          </a:p>
          <a:p>
            <a:endParaRPr lang="cs-CZ" sz="2000" kern="0" dirty="0">
              <a:solidFill>
                <a:sysClr val="windowText" lastClr="000000"/>
              </a:solidFill>
            </a:endParaRPr>
          </a:p>
        </p:txBody>
      </p:sp>
      <p:sp>
        <p:nvSpPr>
          <p:cNvPr id="10" name="Content Placeholder 7"/>
          <p:cNvSpPr txBox="1">
            <a:spLocks/>
          </p:cNvSpPr>
          <p:nvPr/>
        </p:nvSpPr>
        <p:spPr>
          <a:xfrm>
            <a:off x="5705946" y="1476375"/>
            <a:ext cx="3024336" cy="4525963"/>
          </a:xfrm>
          <a:prstGeom prst="rect">
            <a:avLst/>
          </a:prstGeom>
        </p:spPr>
        <p:txBody>
          <a:bodyPr>
            <a:normAutofit/>
          </a:bodyPr>
          <a:lstStyle/>
          <a:p>
            <a:endParaRPr lang="en-US" kern="0" dirty="0">
              <a:solidFill>
                <a:sysClr val="windowText" lastClr="000000"/>
              </a:solidFill>
            </a:endParaRPr>
          </a:p>
        </p:txBody>
      </p:sp>
      <p:sp>
        <p:nvSpPr>
          <p:cNvPr id="11" name="TextShape 1"/>
          <p:cNvSpPr txBox="1"/>
          <p:nvPr/>
        </p:nvSpPr>
        <p:spPr>
          <a:xfrm>
            <a:off x="2516400" y="270000"/>
            <a:ext cx="7743240" cy="1079640"/>
          </a:xfrm>
          <a:prstGeom prst="rect">
            <a:avLst/>
          </a:prstGeom>
          <a:noFill/>
          <a:ln>
            <a:noFill/>
          </a:ln>
        </p:spPr>
        <p:txBody>
          <a:bodyPr lIns="0" tIns="0" rIns="0" bIns="0" anchor="ctr"/>
          <a:lstStyle/>
          <a:p>
            <a:pPr algn="r">
              <a:lnSpc>
                <a:spcPct val="100000"/>
              </a:lnSpc>
            </a:pPr>
            <a:r>
              <a:rPr lang="en-US" sz="2000" dirty="0"/>
              <a:t>3. Laser Hazard Classification</a:t>
            </a:r>
          </a:p>
          <a:p>
            <a:pPr algn="r">
              <a:lnSpc>
                <a:spcPct val="100000"/>
              </a:lnSpc>
            </a:pPr>
            <a:endParaRPr lang="en-US" sz="2000" dirty="0"/>
          </a:p>
        </p:txBody>
      </p:sp>
      <p:graphicFrame>
        <p:nvGraphicFramePr>
          <p:cNvPr id="12" name="Object 11"/>
          <p:cNvGraphicFramePr>
            <a:graphicFrameLocks noChangeAspect="1"/>
          </p:cNvGraphicFramePr>
          <p:nvPr/>
        </p:nvGraphicFramePr>
        <p:xfrm>
          <a:off x="6155472" y="5322395"/>
          <a:ext cx="3541487" cy="1359885"/>
        </p:xfrm>
        <a:graphic>
          <a:graphicData uri="http://schemas.openxmlformats.org/presentationml/2006/ole">
            <mc:AlternateContent xmlns:mc="http://schemas.openxmlformats.org/markup-compatibility/2006">
              <mc:Choice xmlns:v="urn:schemas-microsoft-com:vml" Requires="v">
                <p:oleObj name="Picture" r:id="rId2" imgW="3328458" imgH="1281274" progId="Word.Picture.8">
                  <p:embed/>
                </p:oleObj>
              </mc:Choice>
              <mc:Fallback>
                <p:oleObj name="Picture" r:id="rId2" imgW="3328458" imgH="1281274" progId="Word.Picture.8">
                  <p:embed/>
                  <p:pic>
                    <p:nvPicPr>
                      <p:cNvPr id="12" name="Object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5472" y="5322395"/>
                        <a:ext cx="3541487" cy="1359885"/>
                      </a:xfrm>
                      <a:prstGeom prst="rect">
                        <a:avLst/>
                      </a:prstGeom>
                      <a:noFill/>
                      <a:ln>
                        <a:noFill/>
                      </a:ln>
                    </p:spPr>
                  </p:pic>
                </p:oleObj>
              </mc:Fallback>
            </mc:AlternateContent>
          </a:graphicData>
        </a:graphic>
      </p:graphicFrame>
      <p:pic>
        <p:nvPicPr>
          <p:cNvPr id="10246" name="Picture 6" descr="https://athenaskinclinic.com/wp-content/uploads/2021/10/last.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4887" y="2061993"/>
            <a:ext cx="3822072" cy="2548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043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3. </a:t>
            </a:r>
            <a:r>
              <a:rPr lang="en-US" sz="2000" dirty="0"/>
              <a:t>Laser Hazard Classification</a:t>
            </a:r>
            <a:endParaRPr lang="cs-CZ" sz="2000" dirty="0"/>
          </a:p>
          <a:p>
            <a:pPr marL="342900" indent="-342900" algn="r">
              <a:buAutoNum type="arabicPeriod"/>
            </a:pPr>
            <a:endParaRPr lang="cs-CZ" sz="2000" dirty="0"/>
          </a:p>
        </p:txBody>
      </p:sp>
      <p:sp>
        <p:nvSpPr>
          <p:cNvPr id="9" name="Content Placeholder 6"/>
          <p:cNvSpPr txBox="1">
            <a:spLocks/>
          </p:cNvSpPr>
          <p:nvPr/>
        </p:nvSpPr>
        <p:spPr>
          <a:xfrm>
            <a:off x="457200" y="1600206"/>
            <a:ext cx="4600674" cy="4844721"/>
          </a:xfrm>
          <a:prstGeom prst="rect">
            <a:avLst/>
          </a:prstGeom>
        </p:spPr>
        <p:txBody>
          <a:bodyPr>
            <a:normAutofit lnSpcReduction="10000"/>
          </a:bodyPr>
          <a:lstStyle/>
          <a:p>
            <a:r>
              <a:rPr lang="en-US" sz="2000" b="1" dirty="0">
                <a:highlight>
                  <a:srgbClr val="00FF00"/>
                </a:highlight>
              </a:rPr>
              <a:t>C</a:t>
            </a:r>
            <a:r>
              <a:rPr lang="cs-CZ" sz="2000" b="1" dirty="0">
                <a:highlight>
                  <a:srgbClr val="00FF00"/>
                </a:highlight>
              </a:rPr>
              <a:t>LASS </a:t>
            </a:r>
            <a:r>
              <a:rPr lang="en-US" sz="2000" b="1" dirty="0">
                <a:highlight>
                  <a:srgbClr val="00FF00"/>
                </a:highlight>
              </a:rPr>
              <a:t> 2</a:t>
            </a:r>
            <a:endParaRPr lang="cs-CZ" sz="2000" kern="0" dirty="0">
              <a:solidFill>
                <a:sysClr val="windowText" lastClr="000000"/>
              </a:solidFill>
              <a:highlight>
                <a:srgbClr val="00FF00"/>
              </a:highlight>
            </a:endParaRPr>
          </a:p>
          <a:p>
            <a:pPr>
              <a:spcBef>
                <a:spcPct val="50000"/>
              </a:spcBef>
            </a:pPr>
            <a:r>
              <a:rPr lang="en-US" sz="2000" dirty="0">
                <a:solidFill>
                  <a:srgbClr val="000000"/>
                </a:solidFill>
                <a:latin typeface="Helvetica" pitchFamily="34" charset="0"/>
              </a:rPr>
              <a:t>Power output is too low to cause eye or skin injury</a:t>
            </a:r>
          </a:p>
          <a:p>
            <a:pPr>
              <a:spcBef>
                <a:spcPct val="50000"/>
              </a:spcBef>
            </a:pPr>
            <a:endParaRPr lang="cs-CZ" sz="2000" dirty="0">
              <a:solidFill>
                <a:srgbClr val="000000"/>
              </a:solidFill>
              <a:latin typeface="Helvetica" pitchFamily="34" charset="0"/>
            </a:endParaRPr>
          </a:p>
          <a:p>
            <a:r>
              <a:rPr lang="en-US" dirty="0"/>
              <a:t>Class 2 (Low power)</a:t>
            </a:r>
          </a:p>
          <a:p>
            <a:pPr lvl="1"/>
            <a:r>
              <a:rPr lang="en-US" sz="2000" dirty="0"/>
              <a:t>Visible (400-700 nm)</a:t>
            </a:r>
          </a:p>
          <a:p>
            <a:pPr lvl="1"/>
            <a:r>
              <a:rPr lang="en-US" sz="2000" dirty="0"/>
              <a:t>CW upper limit is 1 </a:t>
            </a:r>
            <a:r>
              <a:rPr lang="en-US" sz="2000" dirty="0" err="1"/>
              <a:t>mW</a:t>
            </a:r>
            <a:endParaRPr lang="cs-CZ" sz="2000" dirty="0"/>
          </a:p>
          <a:p>
            <a:pPr lvl="1"/>
            <a:endParaRPr lang="en-US" sz="2000" dirty="0"/>
          </a:p>
          <a:p>
            <a:r>
              <a:rPr lang="en-US" dirty="0">
                <a:solidFill>
                  <a:srgbClr val="000000"/>
                </a:solidFill>
              </a:rPr>
              <a:t>Counts on aversion reflex of  0.25 seconds to prevent eye damage</a:t>
            </a:r>
          </a:p>
          <a:p>
            <a:endParaRPr lang="cs-CZ" dirty="0">
              <a:solidFill>
                <a:srgbClr val="000000"/>
              </a:solidFill>
            </a:endParaRPr>
          </a:p>
          <a:p>
            <a:r>
              <a:rPr lang="en-US" dirty="0">
                <a:solidFill>
                  <a:srgbClr val="000000"/>
                </a:solidFill>
              </a:rPr>
              <a:t>Can be a hazard if the aversion response is over-ridden or slowed</a:t>
            </a:r>
          </a:p>
          <a:p>
            <a:endParaRPr lang="cs-CZ" dirty="0"/>
          </a:p>
          <a:p>
            <a:r>
              <a:rPr lang="en-US" dirty="0"/>
              <a:t>Examples</a:t>
            </a:r>
          </a:p>
          <a:p>
            <a:pPr lvl="1"/>
            <a:r>
              <a:rPr lang="en-US" sz="2000" dirty="0"/>
              <a:t>Supermarket or barcode scanners</a:t>
            </a:r>
          </a:p>
          <a:p>
            <a:pPr lvl="1"/>
            <a:r>
              <a:rPr lang="en-US" sz="2000" dirty="0"/>
              <a:t>Some laser pointers</a:t>
            </a:r>
          </a:p>
          <a:p>
            <a:endParaRPr lang="cs-CZ" sz="2000" kern="0" dirty="0">
              <a:solidFill>
                <a:sysClr val="windowText" lastClr="000000"/>
              </a:solidFill>
            </a:endParaRPr>
          </a:p>
          <a:p>
            <a:endParaRPr lang="cs-CZ" sz="2000" kern="0" dirty="0">
              <a:solidFill>
                <a:sysClr val="windowText" lastClr="000000"/>
              </a:solidFill>
            </a:endParaRPr>
          </a:p>
        </p:txBody>
      </p:sp>
      <p:sp>
        <p:nvSpPr>
          <p:cNvPr id="10" name="Content Placeholder 7"/>
          <p:cNvSpPr txBox="1">
            <a:spLocks/>
          </p:cNvSpPr>
          <p:nvPr/>
        </p:nvSpPr>
        <p:spPr>
          <a:xfrm>
            <a:off x="5705946" y="1476375"/>
            <a:ext cx="3024336" cy="4525963"/>
          </a:xfrm>
          <a:prstGeom prst="rect">
            <a:avLst/>
          </a:prstGeom>
        </p:spPr>
        <p:txBody>
          <a:bodyPr>
            <a:normAutofit/>
          </a:bodyPr>
          <a:lstStyle/>
          <a:p>
            <a:endParaRPr lang="en-US" kern="0" dirty="0">
              <a:solidFill>
                <a:sysClr val="windowText" lastClr="000000"/>
              </a:solidFill>
            </a:endParaRPr>
          </a:p>
        </p:txBody>
      </p:sp>
      <p:pic>
        <p:nvPicPr>
          <p:cNvPr id="6" name="Picture 4" descr="supermarket scanner2"/>
          <p:cNvPicPr>
            <a:picLocks noChangeAspect="1" noChangeArrowheads="1"/>
          </p:cNvPicPr>
          <p:nvPr/>
        </p:nvPicPr>
        <p:blipFill>
          <a:blip r:embed="rId2" cstate="print"/>
          <a:srcRect/>
          <a:stretch>
            <a:fillRect/>
          </a:stretch>
        </p:blipFill>
        <p:spPr>
          <a:xfrm>
            <a:off x="5777954" y="1569103"/>
            <a:ext cx="1730376" cy="2463709"/>
          </a:xfrm>
          <a:prstGeom prst="rect">
            <a:avLst/>
          </a:prstGeom>
          <a:noFill/>
          <a:ln/>
        </p:spPr>
      </p:pic>
      <p:pic>
        <p:nvPicPr>
          <p:cNvPr id="11" name="Picture 4"/>
          <p:cNvPicPr>
            <a:picLocks noChangeAspect="1" noChangeArrowheads="1"/>
          </p:cNvPicPr>
          <p:nvPr/>
        </p:nvPicPr>
        <p:blipFill>
          <a:blip r:embed="rId3" cstate="print"/>
          <a:srcRect/>
          <a:stretch>
            <a:fillRect/>
          </a:stretch>
        </p:blipFill>
        <p:spPr bwMode="auto">
          <a:xfrm>
            <a:off x="7941184" y="2124447"/>
            <a:ext cx="2119937" cy="2751051"/>
          </a:xfrm>
          <a:prstGeom prst="rect">
            <a:avLst/>
          </a:prstGeom>
          <a:ln>
            <a:noFill/>
          </a:ln>
          <a:effectLst>
            <a:outerShdw blurRad="292100" dist="139700" dir="2700000" algn="tl" rotWithShape="0">
              <a:srgbClr val="333333">
                <a:alpha val="65000"/>
              </a:srgbClr>
            </a:outerShdw>
          </a:effectLst>
        </p:spPr>
      </p:pic>
      <p:graphicFrame>
        <p:nvGraphicFramePr>
          <p:cNvPr id="2" name="Object 1"/>
          <p:cNvGraphicFramePr>
            <a:graphicFrameLocks noChangeAspect="1"/>
          </p:cNvGraphicFramePr>
          <p:nvPr>
            <p:extLst>
              <p:ext uri="{D42A27DB-BD31-4B8C-83A1-F6EECF244321}">
                <p14:modId xmlns:p14="http://schemas.microsoft.com/office/powerpoint/2010/main" val="558826152"/>
              </p:ext>
            </p:extLst>
          </p:nvPr>
        </p:nvGraphicFramePr>
        <p:xfrm>
          <a:off x="6124290" y="5299075"/>
          <a:ext cx="3633787" cy="1406525"/>
        </p:xfrm>
        <a:graphic>
          <a:graphicData uri="http://schemas.openxmlformats.org/presentationml/2006/ole">
            <mc:AlternateContent xmlns:mc="http://schemas.openxmlformats.org/markup-compatibility/2006">
              <mc:Choice xmlns:v="urn:schemas-microsoft-com:vml" Requires="v">
                <p:oleObj name="Picture" r:id="rId4" imgW="3058583" imgH="1191145" progId="Word.Picture.8">
                  <p:embed/>
                </p:oleObj>
              </mc:Choice>
              <mc:Fallback>
                <p:oleObj name="Picture" r:id="rId4" imgW="3058583" imgH="1191145" progId="Word.Picture.8">
                  <p:embed/>
                  <p:pic>
                    <p:nvPicPr>
                      <p:cNvPr id="2"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4290" y="5299075"/>
                        <a:ext cx="3633787"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06404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3. </a:t>
            </a:r>
            <a:r>
              <a:rPr lang="en-US" sz="2000" dirty="0"/>
              <a:t>Laser Hazard Classification</a:t>
            </a:r>
            <a:endParaRPr lang="cs-CZ" sz="2000" dirty="0"/>
          </a:p>
          <a:p>
            <a:pPr marL="342900" indent="-342900" algn="r">
              <a:buAutoNum type="arabicPeriod"/>
            </a:pPr>
            <a:endParaRPr lang="cs-CZ" sz="2000" dirty="0"/>
          </a:p>
        </p:txBody>
      </p:sp>
      <p:sp>
        <p:nvSpPr>
          <p:cNvPr id="9" name="Content Placeholder 6"/>
          <p:cNvSpPr txBox="1">
            <a:spLocks/>
          </p:cNvSpPr>
          <p:nvPr/>
        </p:nvSpPr>
        <p:spPr>
          <a:xfrm>
            <a:off x="457199" y="1600206"/>
            <a:ext cx="5584277" cy="4844721"/>
          </a:xfrm>
          <a:prstGeom prst="rect">
            <a:avLst/>
          </a:prstGeom>
        </p:spPr>
        <p:txBody>
          <a:bodyPr>
            <a:normAutofit/>
          </a:bodyPr>
          <a:lstStyle/>
          <a:p>
            <a:r>
              <a:rPr lang="cs-CZ" sz="2000" b="1" dirty="0">
                <a:highlight>
                  <a:srgbClr val="00FF00"/>
                </a:highlight>
              </a:rPr>
              <a:t>CLASS  </a:t>
            </a:r>
            <a:r>
              <a:rPr lang="en-US" sz="2000" b="1" dirty="0">
                <a:highlight>
                  <a:srgbClr val="00FF00"/>
                </a:highlight>
              </a:rPr>
              <a:t>2M </a:t>
            </a:r>
            <a:endParaRPr lang="cs-CZ" sz="2000" b="1" dirty="0">
              <a:highlight>
                <a:srgbClr val="00FF00"/>
              </a:highlight>
            </a:endParaRPr>
          </a:p>
          <a:p>
            <a:endParaRPr lang="cs-CZ" sz="2000" b="1" kern="0" dirty="0">
              <a:solidFill>
                <a:sysClr val="windowText" lastClr="000000"/>
              </a:solidFill>
            </a:endParaRPr>
          </a:p>
          <a:p>
            <a:r>
              <a:rPr lang="en-US" sz="2000" dirty="0">
                <a:solidFill>
                  <a:prstClr val="black"/>
                </a:solidFill>
              </a:rPr>
              <a:t>Class 2M</a:t>
            </a:r>
          </a:p>
          <a:p>
            <a:pPr lvl="1"/>
            <a:r>
              <a:rPr lang="en-US" sz="2000" dirty="0">
                <a:solidFill>
                  <a:prstClr val="black"/>
                </a:solidFill>
              </a:rPr>
              <a:t>visible (400-700 nm)</a:t>
            </a:r>
          </a:p>
          <a:p>
            <a:pPr lvl="1"/>
            <a:r>
              <a:rPr lang="en-US" sz="2000" dirty="0">
                <a:solidFill>
                  <a:prstClr val="black"/>
                </a:solidFill>
              </a:rPr>
              <a:t>eye protection is aversion response for unaided viewing</a:t>
            </a:r>
          </a:p>
          <a:p>
            <a:pPr lvl="1"/>
            <a:endParaRPr lang="cs-CZ" sz="2000" dirty="0">
              <a:solidFill>
                <a:prstClr val="black"/>
              </a:solidFill>
            </a:endParaRPr>
          </a:p>
          <a:p>
            <a:pPr lvl="1"/>
            <a:endParaRPr lang="en-US" sz="2000" dirty="0">
              <a:solidFill>
                <a:prstClr val="black"/>
              </a:solidFill>
            </a:endParaRPr>
          </a:p>
          <a:p>
            <a:r>
              <a:rPr lang="en-US" sz="2000" dirty="0">
                <a:solidFill>
                  <a:prstClr val="black"/>
                </a:solidFill>
              </a:rPr>
              <a:t>Potentially hazardous when viewed with optical aid</a:t>
            </a:r>
          </a:p>
          <a:p>
            <a:pPr lvl="1"/>
            <a:r>
              <a:rPr lang="en-US" sz="2000" dirty="0">
                <a:solidFill>
                  <a:prstClr val="black"/>
                </a:solidFill>
              </a:rPr>
              <a:t>CW upper limit is 1 </a:t>
            </a:r>
            <a:r>
              <a:rPr lang="en-US" sz="2000" dirty="0" err="1">
                <a:solidFill>
                  <a:prstClr val="black"/>
                </a:solidFill>
              </a:rPr>
              <a:t>mW</a:t>
            </a:r>
            <a:r>
              <a:rPr lang="en-US" sz="2000" dirty="0">
                <a:solidFill>
                  <a:prstClr val="black"/>
                </a:solidFill>
              </a:rPr>
              <a:t> </a:t>
            </a:r>
          </a:p>
          <a:p>
            <a:pPr lvl="1"/>
            <a:endParaRPr lang="cs-CZ" sz="2000" dirty="0">
              <a:solidFill>
                <a:prstClr val="black"/>
              </a:solidFill>
            </a:endParaRPr>
          </a:p>
          <a:p>
            <a:pPr lvl="1"/>
            <a:endParaRPr lang="en-US" sz="2000" dirty="0">
              <a:solidFill>
                <a:prstClr val="black"/>
              </a:solidFill>
            </a:endParaRPr>
          </a:p>
          <a:p>
            <a:r>
              <a:rPr lang="en-US" sz="2000" dirty="0">
                <a:solidFill>
                  <a:prstClr val="black"/>
                </a:solidFill>
              </a:rPr>
              <a:t>Examples</a:t>
            </a:r>
          </a:p>
          <a:p>
            <a:pPr lvl="1"/>
            <a:r>
              <a:rPr lang="en-US" sz="2000" dirty="0">
                <a:solidFill>
                  <a:prstClr val="black"/>
                </a:solidFill>
              </a:rPr>
              <a:t>Leveling instruments and some construction industry lasers, interferometers </a:t>
            </a:r>
          </a:p>
          <a:p>
            <a:endParaRPr lang="cs-CZ" sz="2000" kern="0" dirty="0">
              <a:solidFill>
                <a:sysClr val="windowText" lastClr="000000"/>
              </a:solidFill>
            </a:endParaRPr>
          </a:p>
          <a:p>
            <a:endParaRPr lang="cs-CZ" sz="2000" kern="0" dirty="0">
              <a:solidFill>
                <a:sysClr val="windowText" lastClr="000000"/>
              </a:solidFill>
            </a:endParaRPr>
          </a:p>
        </p:txBody>
      </p:sp>
      <p:sp>
        <p:nvSpPr>
          <p:cNvPr id="10" name="Content Placeholder 7"/>
          <p:cNvSpPr txBox="1">
            <a:spLocks/>
          </p:cNvSpPr>
          <p:nvPr/>
        </p:nvSpPr>
        <p:spPr>
          <a:xfrm>
            <a:off x="5705946" y="1476375"/>
            <a:ext cx="3024336" cy="4525963"/>
          </a:xfrm>
          <a:prstGeom prst="rect">
            <a:avLst/>
          </a:prstGeom>
        </p:spPr>
        <p:txBody>
          <a:bodyPr>
            <a:normAutofit/>
          </a:bodyPr>
          <a:lstStyle/>
          <a:p>
            <a:endParaRPr lang="en-US" kern="0" dirty="0">
              <a:solidFill>
                <a:sysClr val="windowText" lastClr="00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792984980"/>
              </p:ext>
            </p:extLst>
          </p:nvPr>
        </p:nvGraphicFramePr>
        <p:xfrm>
          <a:off x="6137994" y="5263356"/>
          <a:ext cx="4010025" cy="1477963"/>
        </p:xfrm>
        <a:graphic>
          <a:graphicData uri="http://schemas.openxmlformats.org/presentationml/2006/ole">
            <mc:AlternateContent xmlns:mc="http://schemas.openxmlformats.org/markup-compatibility/2006">
              <mc:Choice xmlns:v="urn:schemas-microsoft-com:vml" Requires="v">
                <p:oleObj name="Picture" r:id="rId2" imgW="3238860" imgH="1191145" progId="Word.Picture.8">
                  <p:embed/>
                </p:oleObj>
              </mc:Choice>
              <mc:Fallback>
                <p:oleObj name="Picture" r:id="rId2" imgW="3238860" imgH="1191145" progId="Word.Picture.8">
                  <p:embed/>
                  <p:pic>
                    <p:nvPicPr>
                      <p:cNvPr id="2"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7994" y="5263356"/>
                        <a:ext cx="40100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Picture 2" descr="http://www.uvex-laservision.de/uploads/RTEmagicC_ALL_STAR_Lupe_03.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8154" y="1764407"/>
            <a:ext cx="1988134" cy="26508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flipH="1">
            <a:off x="7241988" y="3246537"/>
            <a:ext cx="1908212" cy="10081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7218114" y="3235300"/>
            <a:ext cx="1835568" cy="10081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6404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3. </a:t>
            </a:r>
            <a:r>
              <a:rPr lang="en-US" sz="2000" dirty="0"/>
              <a:t>Laser Hazard Classification</a:t>
            </a:r>
            <a:endParaRPr lang="cs-CZ" sz="2000" dirty="0"/>
          </a:p>
          <a:p>
            <a:pPr marL="342900" indent="-342900" algn="r">
              <a:buAutoNum type="arabicPeriod"/>
            </a:pPr>
            <a:endParaRPr lang="cs-CZ" sz="2000" dirty="0"/>
          </a:p>
        </p:txBody>
      </p:sp>
      <p:sp>
        <p:nvSpPr>
          <p:cNvPr id="9" name="Content Placeholder 6"/>
          <p:cNvSpPr txBox="1">
            <a:spLocks/>
          </p:cNvSpPr>
          <p:nvPr/>
        </p:nvSpPr>
        <p:spPr>
          <a:xfrm>
            <a:off x="457200" y="1600206"/>
            <a:ext cx="4888706" cy="4844721"/>
          </a:xfrm>
          <a:prstGeom prst="rect">
            <a:avLst/>
          </a:prstGeom>
        </p:spPr>
        <p:txBody>
          <a:bodyPr>
            <a:normAutofit/>
          </a:bodyPr>
          <a:lstStyle/>
          <a:p>
            <a:r>
              <a:rPr lang="en-US" sz="2000" b="1" dirty="0">
                <a:highlight>
                  <a:srgbClr val="FFFF00"/>
                </a:highlight>
              </a:rPr>
              <a:t>C</a:t>
            </a:r>
            <a:r>
              <a:rPr lang="cs-CZ" sz="2000" b="1" dirty="0">
                <a:highlight>
                  <a:srgbClr val="FFFF00"/>
                </a:highlight>
              </a:rPr>
              <a:t>LASS </a:t>
            </a:r>
            <a:r>
              <a:rPr lang="en-US" sz="2000" b="1" dirty="0">
                <a:highlight>
                  <a:srgbClr val="FFFF00"/>
                </a:highlight>
              </a:rPr>
              <a:t> 3R</a:t>
            </a:r>
            <a:endParaRPr lang="cs-CZ" sz="2000" b="1" dirty="0">
              <a:highlight>
                <a:srgbClr val="FFFF00"/>
              </a:highlight>
            </a:endParaRPr>
          </a:p>
          <a:p>
            <a:endParaRPr lang="cs-CZ" sz="2000" b="1" kern="0" dirty="0">
              <a:solidFill>
                <a:sysClr val="windowText" lastClr="000000"/>
              </a:solidFill>
            </a:endParaRPr>
          </a:p>
          <a:p>
            <a:r>
              <a:rPr lang="en-US" sz="2000" dirty="0">
                <a:solidFill>
                  <a:srgbClr val="000000"/>
                </a:solidFill>
              </a:rPr>
              <a:t>Safe for momentary viewing</a:t>
            </a:r>
            <a:endParaRPr lang="cs-CZ" sz="2000" dirty="0">
              <a:solidFill>
                <a:srgbClr val="000000"/>
              </a:solidFill>
            </a:endParaRPr>
          </a:p>
          <a:p>
            <a:endParaRPr lang="en-US" sz="2000" dirty="0">
              <a:solidFill>
                <a:srgbClr val="000000"/>
              </a:solidFill>
            </a:endParaRPr>
          </a:p>
          <a:p>
            <a:r>
              <a:rPr lang="en-US" sz="2000" dirty="0">
                <a:solidFill>
                  <a:srgbClr val="000000"/>
                </a:solidFill>
              </a:rPr>
              <a:t>As a commercial product can only be Visible</a:t>
            </a:r>
            <a:endParaRPr lang="cs-CZ" sz="2000" dirty="0">
              <a:solidFill>
                <a:srgbClr val="000000"/>
              </a:solidFill>
            </a:endParaRPr>
          </a:p>
          <a:p>
            <a:endParaRPr lang="en-US" sz="2000" dirty="0">
              <a:solidFill>
                <a:srgbClr val="000000"/>
              </a:solidFill>
            </a:endParaRPr>
          </a:p>
          <a:p>
            <a:r>
              <a:rPr lang="en-US" sz="2000" dirty="0">
                <a:solidFill>
                  <a:srgbClr val="000000"/>
                </a:solidFill>
              </a:rPr>
              <a:t>Between 1-5 </a:t>
            </a:r>
            <a:r>
              <a:rPr lang="en-US" sz="2000" dirty="0" err="1">
                <a:solidFill>
                  <a:srgbClr val="000000"/>
                </a:solidFill>
              </a:rPr>
              <a:t>mW</a:t>
            </a:r>
            <a:endParaRPr lang="cs-CZ" sz="2000" dirty="0">
              <a:solidFill>
                <a:srgbClr val="000000"/>
              </a:solidFill>
            </a:endParaRPr>
          </a:p>
          <a:p>
            <a:endParaRPr lang="en-US" sz="2000" dirty="0">
              <a:solidFill>
                <a:srgbClr val="000000"/>
              </a:solidFill>
            </a:endParaRPr>
          </a:p>
          <a:p>
            <a:r>
              <a:rPr lang="en-US" sz="2000" dirty="0">
                <a:solidFill>
                  <a:srgbClr val="000000"/>
                </a:solidFill>
              </a:rPr>
              <a:t>Can be a hazard if viewed through optics</a:t>
            </a:r>
          </a:p>
          <a:p>
            <a:r>
              <a:rPr lang="en-US" sz="2000" dirty="0">
                <a:solidFill>
                  <a:srgbClr val="000000"/>
                </a:solidFill>
              </a:rPr>
              <a:t>Majority of legal laser pointers are 3R</a:t>
            </a:r>
            <a:endParaRPr lang="cs-CZ" sz="2000" dirty="0">
              <a:solidFill>
                <a:srgbClr val="000000"/>
              </a:solidFill>
            </a:endParaRPr>
          </a:p>
          <a:p>
            <a:endParaRPr lang="en-US" sz="2000" dirty="0">
              <a:solidFill>
                <a:srgbClr val="000000"/>
              </a:solidFill>
            </a:endParaRPr>
          </a:p>
          <a:p>
            <a:r>
              <a:rPr lang="en-US" sz="2000" dirty="0">
                <a:solidFill>
                  <a:srgbClr val="000000"/>
                </a:solidFill>
              </a:rPr>
              <a:t>Some alignment lasers</a:t>
            </a:r>
            <a:endParaRPr lang="cs-CZ" sz="2000" dirty="0">
              <a:solidFill>
                <a:srgbClr val="000000"/>
              </a:solidFill>
            </a:endParaRPr>
          </a:p>
          <a:p>
            <a:endParaRPr lang="en-US" sz="2000" dirty="0">
              <a:solidFill>
                <a:srgbClr val="000000"/>
              </a:solidFill>
            </a:endParaRPr>
          </a:p>
          <a:p>
            <a:r>
              <a:rPr lang="en-US" sz="2000" b="1" dirty="0">
                <a:solidFill>
                  <a:srgbClr val="000000"/>
                </a:solidFill>
              </a:rPr>
              <a:t>R</a:t>
            </a:r>
            <a:r>
              <a:rPr lang="en-US" sz="2000" dirty="0">
                <a:solidFill>
                  <a:srgbClr val="000000"/>
                </a:solidFill>
              </a:rPr>
              <a:t> stands for Reduced Requirements</a:t>
            </a:r>
          </a:p>
          <a:p>
            <a:endParaRPr lang="cs-CZ" sz="2000" kern="0" dirty="0">
              <a:solidFill>
                <a:sysClr val="windowText" lastClr="000000"/>
              </a:solidFill>
            </a:endParaRPr>
          </a:p>
          <a:p>
            <a:endParaRPr lang="cs-CZ" sz="2000" kern="0" dirty="0">
              <a:solidFill>
                <a:sysClr val="windowText" lastClr="000000"/>
              </a:solidFill>
            </a:endParaRPr>
          </a:p>
        </p:txBody>
      </p:sp>
      <p:pic>
        <p:nvPicPr>
          <p:cNvPr id="50" name="Picture 4"/>
          <p:cNvPicPr>
            <a:picLocks noChangeAspect="1" noChangeArrowheads="1"/>
          </p:cNvPicPr>
          <p:nvPr/>
        </p:nvPicPr>
        <p:blipFill>
          <a:blip r:embed="rId2" cstate="print"/>
          <a:srcRect/>
          <a:stretch>
            <a:fillRect/>
          </a:stretch>
        </p:blipFill>
        <p:spPr bwMode="auto">
          <a:xfrm>
            <a:off x="6738119" y="1762368"/>
            <a:ext cx="2712334" cy="2579877"/>
          </a:xfrm>
          <a:prstGeom prst="rect">
            <a:avLst/>
          </a:prstGeom>
          <a:ln>
            <a:noFill/>
          </a:ln>
          <a:effectLst>
            <a:outerShdw blurRad="292100" dist="139700" dir="2700000" algn="tl" rotWithShape="0">
              <a:srgbClr val="333333">
                <a:alpha val="65000"/>
              </a:srgbClr>
            </a:outerShdw>
          </a:effectLst>
        </p:spPr>
      </p:pic>
      <p:graphicFrame>
        <p:nvGraphicFramePr>
          <p:cNvPr id="2" name="Object 1"/>
          <p:cNvGraphicFramePr>
            <a:graphicFrameLocks noChangeAspect="1"/>
          </p:cNvGraphicFramePr>
          <p:nvPr>
            <p:extLst>
              <p:ext uri="{D42A27DB-BD31-4B8C-83A1-F6EECF244321}">
                <p14:modId xmlns:p14="http://schemas.microsoft.com/office/powerpoint/2010/main" val="2573970132"/>
              </p:ext>
            </p:extLst>
          </p:nvPr>
        </p:nvGraphicFramePr>
        <p:xfrm>
          <a:off x="6384548" y="5168577"/>
          <a:ext cx="3419475" cy="1276350"/>
        </p:xfrm>
        <a:graphic>
          <a:graphicData uri="http://schemas.openxmlformats.org/presentationml/2006/ole">
            <mc:AlternateContent xmlns:mc="http://schemas.openxmlformats.org/markup-compatibility/2006">
              <mc:Choice xmlns:v="urn:schemas-microsoft-com:vml" Requires="v">
                <p:oleObj name="Picture" r:id="rId3" imgW="3418417" imgH="1281274" progId="Word.Picture.8">
                  <p:embed/>
                </p:oleObj>
              </mc:Choice>
              <mc:Fallback>
                <p:oleObj name="Picture" r:id="rId3" imgW="3418417" imgH="1281274" progId="Word.Picture.8">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548" y="5168577"/>
                        <a:ext cx="341947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01343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3. </a:t>
            </a:r>
            <a:r>
              <a:rPr lang="en-US" sz="2000" dirty="0"/>
              <a:t>Laser Hazard Classification</a:t>
            </a:r>
            <a:endParaRPr lang="cs-CZ" sz="2000" dirty="0"/>
          </a:p>
          <a:p>
            <a:pPr marL="342900" indent="-342900" algn="r">
              <a:buAutoNum type="arabicPeriod"/>
            </a:pPr>
            <a:endParaRPr lang="cs-CZ" sz="2000" dirty="0"/>
          </a:p>
        </p:txBody>
      </p:sp>
      <p:sp>
        <p:nvSpPr>
          <p:cNvPr id="9" name="Content Placeholder 6"/>
          <p:cNvSpPr txBox="1">
            <a:spLocks/>
          </p:cNvSpPr>
          <p:nvPr/>
        </p:nvSpPr>
        <p:spPr>
          <a:xfrm>
            <a:off x="457200" y="1600206"/>
            <a:ext cx="4888706" cy="4844721"/>
          </a:xfrm>
          <a:prstGeom prst="rect">
            <a:avLst/>
          </a:prstGeom>
        </p:spPr>
        <p:txBody>
          <a:bodyPr>
            <a:normAutofit/>
          </a:bodyPr>
          <a:lstStyle/>
          <a:p>
            <a:r>
              <a:rPr lang="en-US" sz="2000" b="1" dirty="0">
                <a:highlight>
                  <a:srgbClr val="FF0000"/>
                </a:highlight>
              </a:rPr>
              <a:t>C</a:t>
            </a:r>
            <a:r>
              <a:rPr lang="cs-CZ" sz="2000" b="1" dirty="0">
                <a:highlight>
                  <a:srgbClr val="FF0000"/>
                </a:highlight>
              </a:rPr>
              <a:t>LASS </a:t>
            </a:r>
            <a:r>
              <a:rPr lang="en-US" sz="2000" b="1" dirty="0">
                <a:highlight>
                  <a:srgbClr val="FF0000"/>
                </a:highlight>
              </a:rPr>
              <a:t> 3</a:t>
            </a:r>
            <a:r>
              <a:rPr lang="cs-CZ" sz="2000" b="1" dirty="0">
                <a:highlight>
                  <a:srgbClr val="FF0000"/>
                </a:highlight>
              </a:rPr>
              <a:t>B</a:t>
            </a:r>
          </a:p>
          <a:p>
            <a:endParaRPr lang="cs-CZ" sz="2000" b="1" kern="0" dirty="0">
              <a:solidFill>
                <a:sysClr val="windowText" lastClr="000000"/>
              </a:solidFill>
            </a:endParaRPr>
          </a:p>
          <a:p>
            <a:r>
              <a:rPr lang="en-US" sz="2000" dirty="0">
                <a:solidFill>
                  <a:srgbClr val="000000"/>
                </a:solidFill>
              </a:rPr>
              <a:t>Can be Visible or invisible</a:t>
            </a:r>
            <a:endParaRPr lang="cs-CZ" sz="2000" dirty="0">
              <a:solidFill>
                <a:srgbClr val="000000"/>
              </a:solidFill>
            </a:endParaRPr>
          </a:p>
          <a:p>
            <a:endParaRPr lang="en-US" sz="2000" dirty="0">
              <a:solidFill>
                <a:srgbClr val="000000"/>
              </a:solidFill>
            </a:endParaRPr>
          </a:p>
          <a:p>
            <a:r>
              <a:rPr lang="en-US" sz="2000" dirty="0" err="1">
                <a:solidFill>
                  <a:srgbClr val="000000"/>
                </a:solidFill>
              </a:rPr>
              <a:t>Intrabeam</a:t>
            </a:r>
            <a:r>
              <a:rPr lang="en-US" sz="2000" dirty="0">
                <a:solidFill>
                  <a:srgbClr val="000000"/>
                </a:solidFill>
              </a:rPr>
              <a:t> viewing hazard</a:t>
            </a:r>
          </a:p>
          <a:p>
            <a:r>
              <a:rPr lang="en-US" sz="2000" dirty="0">
                <a:solidFill>
                  <a:srgbClr val="000000"/>
                </a:solidFill>
              </a:rPr>
              <a:t>Specular reflection hazard</a:t>
            </a:r>
            <a:endParaRPr lang="cs-CZ" sz="2000" dirty="0">
              <a:solidFill>
                <a:srgbClr val="000000"/>
              </a:solidFill>
            </a:endParaRPr>
          </a:p>
          <a:p>
            <a:endParaRPr lang="en-US" sz="2000" dirty="0">
              <a:solidFill>
                <a:srgbClr val="000000"/>
              </a:solidFill>
            </a:endParaRPr>
          </a:p>
          <a:p>
            <a:r>
              <a:rPr lang="en-US" sz="2000" dirty="0">
                <a:solidFill>
                  <a:srgbClr val="000000"/>
                </a:solidFill>
              </a:rPr>
              <a:t>CW output between 5-500 </a:t>
            </a:r>
            <a:r>
              <a:rPr lang="en-US" sz="2000" dirty="0" err="1">
                <a:solidFill>
                  <a:srgbClr val="000000"/>
                </a:solidFill>
              </a:rPr>
              <a:t>mW</a:t>
            </a:r>
            <a:endParaRPr lang="cs-CZ" sz="2000" dirty="0">
              <a:solidFill>
                <a:srgbClr val="000000"/>
              </a:solidFill>
            </a:endParaRPr>
          </a:p>
          <a:p>
            <a:endParaRPr lang="en-US" sz="2000" dirty="0">
              <a:solidFill>
                <a:srgbClr val="000000"/>
              </a:solidFill>
            </a:endParaRPr>
          </a:p>
          <a:p>
            <a:r>
              <a:rPr lang="en-US" sz="2000" dirty="0">
                <a:solidFill>
                  <a:srgbClr val="000000"/>
                </a:solidFill>
              </a:rPr>
              <a:t>Starting point for required laser safety program</a:t>
            </a:r>
          </a:p>
          <a:p>
            <a:endParaRPr lang="cs-CZ" sz="2000" kern="0" dirty="0">
              <a:solidFill>
                <a:sysClr val="windowText" lastClr="000000"/>
              </a:solidFill>
            </a:endParaRPr>
          </a:p>
          <a:p>
            <a:endParaRPr lang="cs-CZ" sz="2000" kern="0" dirty="0">
              <a:solidFill>
                <a:sysClr val="windowText" lastClr="000000"/>
              </a:solidFill>
            </a:endParaRPr>
          </a:p>
        </p:txBody>
      </p:sp>
      <p:pic>
        <p:nvPicPr>
          <p:cNvPr id="6" name="Picture 4"/>
          <p:cNvPicPr>
            <a:picLocks noChangeAspect="1" noChangeArrowheads="1"/>
          </p:cNvPicPr>
          <p:nvPr/>
        </p:nvPicPr>
        <p:blipFill>
          <a:blip r:embed="rId2" cstate="print"/>
          <a:srcRect/>
          <a:stretch>
            <a:fillRect/>
          </a:stretch>
        </p:blipFill>
        <p:spPr bwMode="auto">
          <a:xfrm>
            <a:off x="6388020" y="2196455"/>
            <a:ext cx="3528392" cy="3369286"/>
          </a:xfrm>
          <a:prstGeom prst="rect">
            <a:avLst/>
          </a:prstGeom>
          <a:noFill/>
        </p:spPr>
      </p:pic>
      <p:graphicFrame>
        <p:nvGraphicFramePr>
          <p:cNvPr id="2" name="Object 1"/>
          <p:cNvGraphicFramePr>
            <a:graphicFrameLocks noChangeAspect="1"/>
          </p:cNvGraphicFramePr>
          <p:nvPr>
            <p:extLst>
              <p:ext uri="{D42A27DB-BD31-4B8C-83A1-F6EECF244321}">
                <p14:modId xmlns:p14="http://schemas.microsoft.com/office/powerpoint/2010/main" val="1915725752"/>
              </p:ext>
            </p:extLst>
          </p:nvPr>
        </p:nvGraphicFramePr>
        <p:xfrm>
          <a:off x="759037" y="5292799"/>
          <a:ext cx="3514725" cy="1552575"/>
        </p:xfrm>
        <a:graphic>
          <a:graphicData uri="http://schemas.openxmlformats.org/presentationml/2006/ole">
            <mc:AlternateContent xmlns:mc="http://schemas.openxmlformats.org/markup-compatibility/2006">
              <mc:Choice xmlns:v="urn:schemas-microsoft-com:vml" Requires="v">
                <p:oleObj name="Picture" r:id="rId3" imgW="3508735" imgH="1551661" progId="Word.Picture.8">
                  <p:embed/>
                </p:oleObj>
              </mc:Choice>
              <mc:Fallback>
                <p:oleObj name="Picture" r:id="rId3" imgW="3508735" imgH="1551661" progId="Word.Picture.8">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037" y="5292799"/>
                        <a:ext cx="35147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00533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3. </a:t>
            </a:r>
            <a:r>
              <a:rPr lang="en-US" sz="2000" dirty="0"/>
              <a:t>Laser Hazard Classification</a:t>
            </a:r>
            <a:endParaRPr lang="cs-CZ" sz="2000" dirty="0"/>
          </a:p>
          <a:p>
            <a:pPr marL="342900" indent="-342900" algn="r">
              <a:buAutoNum type="arabicPeriod"/>
            </a:pPr>
            <a:endParaRPr lang="cs-CZ" sz="2000" dirty="0"/>
          </a:p>
        </p:txBody>
      </p:sp>
      <p:sp>
        <p:nvSpPr>
          <p:cNvPr id="9" name="Content Placeholder 6"/>
          <p:cNvSpPr txBox="1">
            <a:spLocks/>
          </p:cNvSpPr>
          <p:nvPr/>
        </p:nvSpPr>
        <p:spPr>
          <a:xfrm>
            <a:off x="457200" y="1600206"/>
            <a:ext cx="4888706" cy="4844721"/>
          </a:xfrm>
          <a:prstGeom prst="rect">
            <a:avLst/>
          </a:prstGeom>
        </p:spPr>
        <p:txBody>
          <a:bodyPr>
            <a:normAutofit fontScale="92500" lnSpcReduction="20000"/>
          </a:bodyPr>
          <a:lstStyle/>
          <a:p>
            <a:r>
              <a:rPr lang="en-US" sz="2000" b="1" dirty="0">
                <a:highlight>
                  <a:srgbClr val="FF0000"/>
                </a:highlight>
              </a:rPr>
              <a:t>C</a:t>
            </a:r>
            <a:r>
              <a:rPr lang="cs-CZ" sz="2000" b="1" dirty="0">
                <a:highlight>
                  <a:srgbClr val="FF0000"/>
                </a:highlight>
              </a:rPr>
              <a:t>LASS </a:t>
            </a:r>
            <a:r>
              <a:rPr lang="en-US" sz="2000" b="1" dirty="0">
                <a:highlight>
                  <a:srgbClr val="FF0000"/>
                </a:highlight>
              </a:rPr>
              <a:t> </a:t>
            </a:r>
            <a:r>
              <a:rPr lang="cs-CZ" sz="2000" b="1" dirty="0">
                <a:highlight>
                  <a:srgbClr val="FF0000"/>
                </a:highlight>
              </a:rPr>
              <a:t>4</a:t>
            </a:r>
          </a:p>
          <a:p>
            <a:endParaRPr lang="cs-CZ" sz="2000" b="1" kern="0" dirty="0">
              <a:solidFill>
                <a:sysClr val="windowText" lastClr="000000"/>
              </a:solidFill>
            </a:endParaRPr>
          </a:p>
          <a:p>
            <a:r>
              <a:rPr lang="en-US" sz="2000" dirty="0">
                <a:solidFill>
                  <a:srgbClr val="000000"/>
                </a:solidFill>
              </a:rPr>
              <a:t>Output higher than Class 3B</a:t>
            </a:r>
            <a:endParaRPr lang="cs-CZ" sz="2000" dirty="0">
              <a:solidFill>
                <a:srgbClr val="000000"/>
              </a:solidFill>
            </a:endParaRPr>
          </a:p>
          <a:p>
            <a:endParaRPr lang="en-US" sz="2000" dirty="0">
              <a:solidFill>
                <a:srgbClr val="000000"/>
              </a:solidFill>
            </a:endParaRPr>
          </a:p>
          <a:p>
            <a:r>
              <a:rPr lang="en-US" sz="2000" dirty="0">
                <a:solidFill>
                  <a:srgbClr val="000000"/>
                </a:solidFill>
              </a:rPr>
              <a:t>Poses greatest danger</a:t>
            </a:r>
            <a:endParaRPr lang="cs-CZ" sz="2000" dirty="0">
              <a:solidFill>
                <a:srgbClr val="000000"/>
              </a:solidFill>
            </a:endParaRPr>
          </a:p>
          <a:p>
            <a:endParaRPr lang="en-US" sz="2000" dirty="0">
              <a:solidFill>
                <a:srgbClr val="000000"/>
              </a:solidFill>
            </a:endParaRPr>
          </a:p>
          <a:p>
            <a:r>
              <a:rPr lang="en-US" sz="2000" dirty="0">
                <a:solidFill>
                  <a:srgbClr val="000000"/>
                </a:solidFill>
              </a:rPr>
              <a:t>Fire hazard</a:t>
            </a:r>
            <a:endParaRPr lang="cs-CZ" sz="2000" dirty="0">
              <a:solidFill>
                <a:srgbClr val="000000"/>
              </a:solidFill>
            </a:endParaRPr>
          </a:p>
          <a:p>
            <a:endParaRPr lang="en-US" sz="2000" dirty="0">
              <a:solidFill>
                <a:srgbClr val="000000"/>
              </a:solidFill>
            </a:endParaRPr>
          </a:p>
          <a:p>
            <a:r>
              <a:rPr lang="en-US" sz="2000" dirty="0">
                <a:solidFill>
                  <a:srgbClr val="000000"/>
                </a:solidFill>
              </a:rPr>
              <a:t>Skin hazard</a:t>
            </a:r>
            <a:endParaRPr lang="cs-CZ" sz="2000" dirty="0">
              <a:solidFill>
                <a:srgbClr val="000000"/>
              </a:solidFill>
            </a:endParaRPr>
          </a:p>
          <a:p>
            <a:endParaRPr lang="en-US" sz="2000" dirty="0">
              <a:solidFill>
                <a:srgbClr val="000000"/>
              </a:solidFill>
            </a:endParaRPr>
          </a:p>
          <a:p>
            <a:r>
              <a:rPr lang="en-US" sz="2000" dirty="0" err="1">
                <a:solidFill>
                  <a:srgbClr val="000000"/>
                </a:solidFill>
              </a:rPr>
              <a:t>Intrabeam</a:t>
            </a:r>
            <a:r>
              <a:rPr lang="en-US" sz="2000" dirty="0">
                <a:solidFill>
                  <a:srgbClr val="000000"/>
                </a:solidFill>
              </a:rPr>
              <a:t> viewing hazard</a:t>
            </a:r>
            <a:endParaRPr lang="cs-CZ" sz="2000" dirty="0">
              <a:solidFill>
                <a:srgbClr val="000000"/>
              </a:solidFill>
            </a:endParaRPr>
          </a:p>
          <a:p>
            <a:endParaRPr lang="en-US" sz="2000" dirty="0">
              <a:solidFill>
                <a:srgbClr val="000000"/>
              </a:solidFill>
            </a:endParaRPr>
          </a:p>
          <a:p>
            <a:r>
              <a:rPr lang="en-US" sz="2000" dirty="0">
                <a:solidFill>
                  <a:srgbClr val="000000"/>
                </a:solidFill>
              </a:rPr>
              <a:t>Specular reflection hazard</a:t>
            </a:r>
            <a:endParaRPr lang="cs-CZ" sz="2000" dirty="0">
              <a:solidFill>
                <a:srgbClr val="000000"/>
              </a:solidFill>
            </a:endParaRPr>
          </a:p>
          <a:p>
            <a:endParaRPr lang="en-US" sz="2000" dirty="0">
              <a:solidFill>
                <a:srgbClr val="000000"/>
              </a:solidFill>
            </a:endParaRPr>
          </a:p>
          <a:p>
            <a:r>
              <a:rPr lang="en-US" sz="2000" dirty="0">
                <a:solidFill>
                  <a:srgbClr val="000000"/>
                </a:solidFill>
              </a:rPr>
              <a:t>Possible Diffuse reflection hazard</a:t>
            </a:r>
            <a:endParaRPr lang="cs-CZ" sz="2000" dirty="0">
              <a:solidFill>
                <a:srgbClr val="000000"/>
              </a:solidFill>
            </a:endParaRPr>
          </a:p>
          <a:p>
            <a:endParaRPr lang="en-US" sz="2000" dirty="0">
              <a:solidFill>
                <a:srgbClr val="000000"/>
              </a:solidFill>
            </a:endParaRPr>
          </a:p>
          <a:p>
            <a:r>
              <a:rPr lang="en-US" sz="2000" dirty="0">
                <a:solidFill>
                  <a:srgbClr val="000000"/>
                </a:solidFill>
              </a:rPr>
              <a:t>Can produce more than 125mJ in less that 0.25 seconds</a:t>
            </a:r>
            <a:endParaRPr lang="cs-CZ" sz="2000" dirty="0">
              <a:solidFill>
                <a:srgbClr val="000000"/>
              </a:solidFill>
            </a:endParaRPr>
          </a:p>
          <a:p>
            <a:endParaRPr lang="en-US" sz="2000" dirty="0">
              <a:solidFill>
                <a:srgbClr val="000000"/>
              </a:solidFill>
            </a:endParaRPr>
          </a:p>
          <a:p>
            <a:r>
              <a:rPr lang="en-US" sz="2000" dirty="0">
                <a:solidFill>
                  <a:srgbClr val="000000"/>
                </a:solidFill>
              </a:rPr>
              <a:t>Over 500 </a:t>
            </a:r>
            <a:r>
              <a:rPr lang="en-US" sz="2000" dirty="0" err="1">
                <a:solidFill>
                  <a:srgbClr val="000000"/>
                </a:solidFill>
              </a:rPr>
              <a:t>mW</a:t>
            </a:r>
            <a:r>
              <a:rPr lang="en-US" sz="2000" dirty="0">
                <a:solidFill>
                  <a:srgbClr val="000000"/>
                </a:solidFill>
              </a:rPr>
              <a:t> CW</a:t>
            </a:r>
          </a:p>
          <a:p>
            <a:endParaRPr lang="cs-CZ" sz="2000" kern="0" dirty="0">
              <a:solidFill>
                <a:sysClr val="windowText" lastClr="000000"/>
              </a:solidFill>
            </a:endParaRPr>
          </a:p>
          <a:p>
            <a:endParaRPr lang="cs-CZ" sz="2000" kern="0" dirty="0">
              <a:solidFill>
                <a:sysClr val="windowText" lastClr="000000"/>
              </a:solidFill>
            </a:endParaRPr>
          </a:p>
        </p:txBody>
      </p:sp>
      <p:pic>
        <p:nvPicPr>
          <p:cNvPr id="5" name="Picture 4"/>
          <p:cNvPicPr>
            <a:picLocks noChangeAspect="1" noChangeArrowheads="1"/>
          </p:cNvPicPr>
          <p:nvPr/>
        </p:nvPicPr>
        <p:blipFill>
          <a:blip r:embed="rId2" cstate="print"/>
          <a:srcRect/>
          <a:stretch>
            <a:fillRect/>
          </a:stretch>
        </p:blipFill>
        <p:spPr bwMode="auto">
          <a:xfrm>
            <a:off x="6282010" y="1600206"/>
            <a:ext cx="3494390" cy="3352575"/>
          </a:xfrm>
          <a:prstGeom prst="rect">
            <a:avLst/>
          </a:prstGeom>
          <a:noFill/>
        </p:spPr>
      </p:pic>
      <p:graphicFrame>
        <p:nvGraphicFramePr>
          <p:cNvPr id="2" name="Object 1"/>
          <p:cNvGraphicFramePr>
            <a:graphicFrameLocks noChangeAspect="1"/>
          </p:cNvGraphicFramePr>
          <p:nvPr>
            <p:extLst>
              <p:ext uri="{D42A27DB-BD31-4B8C-83A1-F6EECF244321}">
                <p14:modId xmlns:p14="http://schemas.microsoft.com/office/powerpoint/2010/main" val="1976326923"/>
              </p:ext>
            </p:extLst>
          </p:nvPr>
        </p:nvGraphicFramePr>
        <p:xfrm>
          <a:off x="6190086" y="5148783"/>
          <a:ext cx="3678238" cy="1624012"/>
        </p:xfrm>
        <a:graphic>
          <a:graphicData uri="http://schemas.openxmlformats.org/presentationml/2006/ole">
            <mc:AlternateContent xmlns:mc="http://schemas.openxmlformats.org/markup-compatibility/2006">
              <mc:Choice xmlns:v="urn:schemas-microsoft-com:vml" Requires="v">
                <p:oleObj name="Picture" r:id="rId3" imgW="3508735" imgH="1551661" progId="Word.Picture.8">
                  <p:embed/>
                </p:oleObj>
              </mc:Choice>
              <mc:Fallback>
                <p:oleObj name="Picture" r:id="rId3" imgW="3508735" imgH="1551661" progId="Word.Picture.8">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0086" y="5148783"/>
                        <a:ext cx="3678238"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22736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450" y="1388070"/>
            <a:ext cx="8208912" cy="5393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6">
            <a:extLst>
              <a:ext uri="{FF2B5EF4-FFF2-40B4-BE49-F238E27FC236}">
                <a16:creationId xmlns:a16="http://schemas.microsoft.com/office/drawing/2014/main" id="{2DE10853-EBF4-1107-F883-55DD566EF85B}"/>
              </a:ext>
            </a:extLst>
          </p:cNvPr>
          <p:cNvSpPr txBox="1">
            <a:spLocks/>
          </p:cNvSpPr>
          <p:nvPr/>
        </p:nvSpPr>
        <p:spPr>
          <a:xfrm>
            <a:off x="2969642" y="396255"/>
            <a:ext cx="4888706" cy="4844721"/>
          </a:xfrm>
          <a:prstGeom prst="rect">
            <a:avLst/>
          </a:prstGeom>
        </p:spPr>
        <p:txBody>
          <a:bodyPr>
            <a:normAutofit/>
          </a:bodyPr>
          <a:lstStyle/>
          <a:p>
            <a:r>
              <a:rPr lang="cs-CZ" sz="2000" b="1" dirty="0"/>
              <a:t>LASER SYSTEM REGISTRATION FORM</a:t>
            </a:r>
            <a:endParaRPr lang="en-US" sz="2000" dirty="0">
              <a:solidFill>
                <a:srgbClr val="000000"/>
              </a:solidFill>
            </a:endParaRPr>
          </a:p>
          <a:p>
            <a:endParaRPr lang="cs-CZ" sz="2000" kern="0" dirty="0">
              <a:solidFill>
                <a:sysClr val="windowText" lastClr="000000"/>
              </a:solidFill>
            </a:endParaRPr>
          </a:p>
          <a:p>
            <a:endParaRPr lang="cs-CZ" sz="2000" kern="0" dirty="0">
              <a:solidFill>
                <a:sysClr val="windowText" lastClr="000000"/>
              </a:solidFill>
            </a:endParaRPr>
          </a:p>
        </p:txBody>
      </p:sp>
    </p:spTree>
    <p:extLst>
      <p:ext uri="{BB962C8B-B14F-4D97-AF65-F5344CB8AC3E}">
        <p14:creationId xmlns:p14="http://schemas.microsoft.com/office/powerpoint/2010/main" val="3045468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2000" y="1620391"/>
            <a:ext cx="9450410" cy="2303249"/>
          </a:xfrm>
          <a:prstGeom prst="rect">
            <a:avLst/>
          </a:prstGeom>
        </p:spPr>
        <p:txBody>
          <a:bodyPr lIns="0" tIns="0" rIns="0" bIns="0" anchor="t"/>
          <a:lstStyle/>
          <a:p>
            <a:r>
              <a:rPr lang="en-US" sz="2000" b="1" dirty="0"/>
              <a:t>Why is classification so important?</a:t>
            </a:r>
            <a:endParaRPr lang="cs-CZ" sz="2000" b="1" dirty="0"/>
          </a:p>
          <a:p>
            <a:endParaRPr lang="cs-CZ" sz="2000" dirty="0"/>
          </a:p>
          <a:p>
            <a:r>
              <a:rPr lang="en-US" sz="2000" dirty="0"/>
              <a:t>Your entire laser safety program even if you have only one laser system is all based on what class lasers your facility has</a:t>
            </a:r>
            <a:endParaRPr lang="cs-CZ" sz="2000" dirty="0"/>
          </a:p>
          <a:p>
            <a:endParaRPr lang="en-US" sz="2000" dirty="0"/>
          </a:p>
          <a:p>
            <a:r>
              <a:rPr lang="en-US" sz="2000" dirty="0"/>
              <a:t>Control measures can take a graded approach, but the requirement for a program is straight forward</a:t>
            </a:r>
            <a:endParaRPr lang="cs-CZ" sz="2000" dirty="0"/>
          </a:p>
          <a:p>
            <a:endParaRPr lang="en-US" sz="2000" dirty="0"/>
          </a:p>
          <a:p>
            <a:r>
              <a:rPr lang="en-US" sz="2000" dirty="0"/>
              <a:t>Potential access to class 4 laser, must have a laser safety program</a:t>
            </a:r>
          </a:p>
          <a:p>
            <a:endParaRPr lang="cs-CZ" sz="2000" dirty="0"/>
          </a:p>
        </p:txBody>
      </p:sp>
      <p:sp>
        <p:nvSpPr>
          <p:cNvPr id="6"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3. </a:t>
            </a:r>
            <a:r>
              <a:rPr lang="en-US" sz="2000" dirty="0"/>
              <a:t>Laser Hazard Classification</a:t>
            </a:r>
            <a:endParaRPr lang="cs-CZ" sz="2000" dirty="0"/>
          </a:p>
          <a:p>
            <a:pPr marL="342900" indent="-342900" algn="r">
              <a:buAutoNum type="arabicPeriod"/>
            </a:pPr>
            <a:endParaRPr lang="cs-CZ" sz="2000" dirty="0"/>
          </a:p>
        </p:txBody>
      </p:sp>
    </p:spTree>
    <p:extLst>
      <p:ext uri="{BB962C8B-B14F-4D97-AF65-F5344CB8AC3E}">
        <p14:creationId xmlns:p14="http://schemas.microsoft.com/office/powerpoint/2010/main" val="4156430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27932" y="1369832"/>
            <a:ext cx="9450410" cy="576064"/>
          </a:xfrm>
          <a:prstGeom prst="rect">
            <a:avLst/>
          </a:prstGeom>
        </p:spPr>
        <p:txBody>
          <a:bodyPr lIns="0" tIns="0" rIns="0" bIns="0" anchor="t"/>
          <a:lstStyle/>
          <a:p>
            <a:r>
              <a:rPr lang="en-US" sz="2000" b="1" dirty="0">
                <a:solidFill>
                  <a:prstClr val="black"/>
                </a:solidFill>
              </a:rPr>
              <a:t> Requirements by Laser Classification</a:t>
            </a:r>
          </a:p>
          <a:p>
            <a:endParaRPr lang="cs-CZ" sz="2000" dirty="0"/>
          </a:p>
          <a:p>
            <a:endParaRPr lang="cs-CZ" sz="2000" dirty="0"/>
          </a:p>
        </p:txBody>
      </p:sp>
      <p:sp>
        <p:nvSpPr>
          <p:cNvPr id="6"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3. </a:t>
            </a:r>
            <a:r>
              <a:rPr lang="en-US" sz="2000" dirty="0"/>
              <a:t>Laser Hazard Classification</a:t>
            </a:r>
            <a:endParaRPr lang="cs-CZ" sz="2000" dirty="0"/>
          </a:p>
          <a:p>
            <a:pPr marL="342900" indent="-342900" algn="r">
              <a:buAutoNum type="arabicPeriod"/>
            </a:pPr>
            <a:endParaRPr lang="cs-CZ" sz="2000" dirty="0"/>
          </a:p>
        </p:txBody>
      </p:sp>
      <p:graphicFrame>
        <p:nvGraphicFramePr>
          <p:cNvPr id="4" name="Group 2"/>
          <p:cNvGraphicFramePr>
            <a:graphicFrameLocks/>
          </p:cNvGraphicFramePr>
          <p:nvPr>
            <p:extLst>
              <p:ext uri="{D42A27DB-BD31-4B8C-83A1-F6EECF244321}">
                <p14:modId xmlns:p14="http://schemas.microsoft.com/office/powerpoint/2010/main" val="2469750688"/>
              </p:ext>
            </p:extLst>
          </p:nvPr>
        </p:nvGraphicFramePr>
        <p:xfrm>
          <a:off x="1529482" y="1836415"/>
          <a:ext cx="7632848" cy="5106248"/>
        </p:xfrm>
        <a:graphic>
          <a:graphicData uri="http://schemas.openxmlformats.org/drawingml/2006/table">
            <a:tbl>
              <a:tblPr firstRow="1">
                <a:tableStyleId>{69C7853C-536D-4A76-A0AE-DD22124D55A5}</a:tableStyleId>
              </a:tblPr>
              <a:tblGrid>
                <a:gridCol w="971454">
                  <a:extLst>
                    <a:ext uri="{9D8B030D-6E8A-4147-A177-3AD203B41FA5}">
                      <a16:colId xmlns:a16="http://schemas.microsoft.com/office/drawing/2014/main" val="20000"/>
                    </a:ext>
                  </a:extLst>
                </a:gridCol>
                <a:gridCol w="1873518">
                  <a:extLst>
                    <a:ext uri="{9D8B030D-6E8A-4147-A177-3AD203B41FA5}">
                      <a16:colId xmlns:a16="http://schemas.microsoft.com/office/drawing/2014/main" val="20001"/>
                    </a:ext>
                  </a:extLst>
                </a:gridCol>
                <a:gridCol w="1734477">
                  <a:extLst>
                    <a:ext uri="{9D8B030D-6E8A-4147-A177-3AD203B41FA5}">
                      <a16:colId xmlns:a16="http://schemas.microsoft.com/office/drawing/2014/main" val="20002"/>
                    </a:ext>
                  </a:extLst>
                </a:gridCol>
                <a:gridCol w="1527353">
                  <a:extLst>
                    <a:ext uri="{9D8B030D-6E8A-4147-A177-3AD203B41FA5}">
                      <a16:colId xmlns:a16="http://schemas.microsoft.com/office/drawing/2014/main" val="20003"/>
                    </a:ext>
                  </a:extLst>
                </a:gridCol>
                <a:gridCol w="1526046">
                  <a:extLst>
                    <a:ext uri="{9D8B030D-6E8A-4147-A177-3AD203B41FA5}">
                      <a16:colId xmlns:a16="http://schemas.microsoft.com/office/drawing/2014/main" val="20004"/>
                    </a:ext>
                  </a:extLst>
                </a:gridCol>
              </a:tblGrid>
              <a:tr h="79208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dirty="0">
                          <a:ln>
                            <a:noFill/>
                          </a:ln>
                          <a:effectLst/>
                        </a:rPr>
                        <a:t>Class </a:t>
                      </a:r>
                      <a:endParaRPr kumimoji="0" lang="en-US" sz="1600" b="1"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Procedural &amp; Administrative Controls </a:t>
                      </a:r>
                      <a:endParaRPr kumimoji="0" lang="en-US" sz="1400" b="1"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dirty="0">
                          <a:ln>
                            <a:noFill/>
                          </a:ln>
                          <a:effectLst/>
                        </a:rPr>
                        <a:t>Training </a:t>
                      </a:r>
                      <a:endParaRPr kumimoji="0" lang="en-US" sz="1600" b="1"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dirty="0">
                          <a:ln>
                            <a:noFill/>
                          </a:ln>
                          <a:effectLst/>
                        </a:rPr>
                        <a:t>Medical </a:t>
                      </a:r>
                      <a:endParaRPr kumimoji="0" lang="cs-CZ" sz="16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dirty="0">
                          <a:ln>
                            <a:noFill/>
                          </a:ln>
                          <a:effectLst/>
                        </a:rPr>
                        <a:t>check up</a:t>
                      </a:r>
                      <a:endParaRPr kumimoji="0" lang="en-US" sz="1600" b="1"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u="none" strike="noStrike" cap="none" normalizeH="0" baseline="0" dirty="0">
                          <a:ln>
                            <a:noFill/>
                          </a:ln>
                          <a:effectLst/>
                        </a:rPr>
                        <a:t>LSO </a:t>
                      </a:r>
                      <a:endParaRPr kumimoji="0" lang="en-US" sz="1600" b="1"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solidFill>
                  </a:tcPr>
                </a:tc>
                <a:extLst>
                  <a:ext uri="{0D108BD9-81ED-4DB2-BD59-A6C34878D82A}">
                    <a16:rowId xmlns:a16="http://schemas.microsoft.com/office/drawing/2014/main" val="10000"/>
                  </a:ext>
                </a:extLst>
              </a:tr>
              <a:tr h="47769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u="none" strike="noStrike" cap="none" normalizeH="0" baseline="0" dirty="0">
                          <a:ln>
                            <a:noFill/>
                          </a:ln>
                          <a:effectLst/>
                        </a:rPr>
                        <a:t>1 </a:t>
                      </a:r>
                      <a:endParaRPr kumimoji="0" lang="en-US" sz="2400" b="1"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Not Required </a:t>
                      </a:r>
                      <a:endParaRPr kumimoji="0" lang="en-US" sz="1400" b="0"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Not Required </a:t>
                      </a:r>
                      <a:endParaRPr kumimoji="0" lang="en-US" sz="1400" b="0"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Not Required </a:t>
                      </a:r>
                      <a:endParaRPr kumimoji="0" lang="en-US" sz="1400" b="0"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Not Required </a:t>
                      </a:r>
                      <a:endParaRPr kumimoji="0" lang="en-US" sz="1400" b="0"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lumMod val="20000"/>
                        <a:lumOff val="80000"/>
                      </a:schemeClr>
                    </a:solidFill>
                  </a:tcPr>
                </a:tc>
                <a:extLst>
                  <a:ext uri="{0D108BD9-81ED-4DB2-BD59-A6C34878D82A}">
                    <a16:rowId xmlns:a16="http://schemas.microsoft.com/office/drawing/2014/main" val="10001"/>
                  </a:ext>
                </a:extLst>
              </a:tr>
              <a:tr h="55440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u="none" strike="noStrike" cap="none" normalizeH="0" baseline="0" dirty="0">
                          <a:ln>
                            <a:noFill/>
                          </a:ln>
                          <a:effectLst/>
                        </a:rPr>
                        <a:t>1M </a:t>
                      </a:r>
                      <a:endParaRPr kumimoji="0" lang="en-US" sz="2400" b="1"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solidFill>
                            <a:srgbClr val="FF0000"/>
                          </a:solidFill>
                          <a:effectLst/>
                        </a:rPr>
                        <a:t>Required</a:t>
                      </a:r>
                      <a:r>
                        <a:rPr kumimoji="0" lang="en-US" sz="1400" u="none" strike="noStrike" cap="none" normalizeH="0" baseline="0" dirty="0">
                          <a:ln>
                            <a:noFill/>
                          </a:ln>
                          <a:effectLst/>
                        </a:rPr>
                        <a:t> </a:t>
                      </a:r>
                      <a:endParaRPr kumimoji="0" lang="en-US" sz="1400" b="0"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solidFill>
                            <a:srgbClr val="003399"/>
                          </a:solidFill>
                          <a:effectLst/>
                        </a:rPr>
                        <a:t>Application Dependent</a:t>
                      </a:r>
                      <a:endParaRPr kumimoji="0" lang="en-US" sz="1400" b="0" i="0" u="none" strike="noStrike" cap="none" normalizeH="0" baseline="0" dirty="0">
                        <a:ln>
                          <a:noFill/>
                        </a:ln>
                        <a:solidFill>
                          <a:srgbClr val="003399"/>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Not Required </a:t>
                      </a:r>
                      <a:endParaRPr kumimoji="0" lang="en-US" sz="1400" b="0"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solidFill>
                            <a:srgbClr val="003399"/>
                          </a:solidFill>
                          <a:effectLst/>
                        </a:rPr>
                        <a:t>Application Dependent  </a:t>
                      </a:r>
                      <a:endParaRPr kumimoji="0" lang="en-US" sz="1400" b="0" i="0" u="none" strike="noStrike" cap="none" normalizeH="0" baseline="0" dirty="0">
                        <a:ln>
                          <a:noFill/>
                        </a:ln>
                        <a:solidFill>
                          <a:srgbClr val="003399"/>
                        </a:solidFill>
                        <a:effectLst/>
                        <a:latin typeface="Times New Roman" pitchFamily="18" charset="0"/>
                      </a:endParaRPr>
                    </a:p>
                  </a:txBody>
                  <a:tcPr marL="60960" marR="60960" anchor="ctr" anchorCtr="1" horzOverflow="overflow">
                    <a:solidFill>
                      <a:schemeClr val="accent6">
                        <a:lumMod val="20000"/>
                        <a:lumOff val="80000"/>
                      </a:schemeClr>
                    </a:solidFill>
                  </a:tcPr>
                </a:tc>
                <a:extLst>
                  <a:ext uri="{0D108BD9-81ED-4DB2-BD59-A6C34878D82A}">
                    <a16:rowId xmlns:a16="http://schemas.microsoft.com/office/drawing/2014/main" val="10002"/>
                  </a:ext>
                </a:extLst>
              </a:tr>
              <a:tr h="55440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u="none" strike="noStrike" cap="none" normalizeH="0" baseline="0" dirty="0">
                          <a:ln>
                            <a:noFill/>
                          </a:ln>
                          <a:solidFill>
                            <a:schemeClr val="dk1"/>
                          </a:solidFill>
                          <a:effectLst/>
                          <a:latin typeface="+mn-lt"/>
                          <a:ea typeface="+mn-ea"/>
                          <a:cs typeface="+mn-cs"/>
                        </a:rPr>
                        <a:t>1C</a:t>
                      </a: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solidFill>
                            <a:schemeClr val="dk1"/>
                          </a:solidFill>
                          <a:effectLst/>
                          <a:latin typeface="+mn-lt"/>
                          <a:ea typeface="+mn-ea"/>
                          <a:cs typeface="+mn-cs"/>
                        </a:rPr>
                        <a:t>Not Required</a:t>
                      </a: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solidFill>
                            <a:srgbClr val="003399"/>
                          </a:solidFill>
                          <a:effectLst/>
                          <a:latin typeface="+mn-lt"/>
                          <a:ea typeface="+mn-ea"/>
                          <a:cs typeface="+mn-cs"/>
                        </a:rPr>
                        <a:t>Manual</a:t>
                      </a: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solidFill>
                            <a:schemeClr val="dk1"/>
                          </a:solidFill>
                          <a:effectLst/>
                          <a:latin typeface="+mn-lt"/>
                          <a:ea typeface="+mn-ea"/>
                          <a:cs typeface="+mn-cs"/>
                        </a:rPr>
                        <a:t>Not required</a:t>
                      </a: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solidFill>
                            <a:schemeClr val="dk1"/>
                          </a:solidFill>
                          <a:effectLst/>
                          <a:latin typeface="+mn-lt"/>
                          <a:ea typeface="+mn-ea"/>
                          <a:cs typeface="+mn-cs"/>
                        </a:rPr>
                        <a:t>Not required</a:t>
                      </a:r>
                    </a:p>
                  </a:txBody>
                  <a:tcPr marL="60960" marR="60960" anchor="ctr" anchorCtr="1" horzOverflow="overflow">
                    <a:solidFill>
                      <a:schemeClr val="accent6">
                        <a:lumMod val="20000"/>
                        <a:lumOff val="80000"/>
                      </a:schemeClr>
                    </a:solidFill>
                  </a:tcPr>
                </a:tc>
                <a:extLst>
                  <a:ext uri="{0D108BD9-81ED-4DB2-BD59-A6C34878D82A}">
                    <a16:rowId xmlns:a16="http://schemas.microsoft.com/office/drawing/2014/main" val="849210830"/>
                  </a:ext>
                </a:extLst>
              </a:tr>
              <a:tr h="54780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u="none" strike="noStrike" cap="none" normalizeH="0" baseline="0" dirty="0">
                          <a:ln>
                            <a:noFill/>
                          </a:ln>
                          <a:effectLst/>
                        </a:rPr>
                        <a:t>2 </a:t>
                      </a:r>
                      <a:endParaRPr kumimoji="0" lang="en-US" sz="2400" b="1"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Not Required</a:t>
                      </a:r>
                      <a:endParaRPr kumimoji="0" lang="en-US" sz="1400" b="0"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Not Required</a:t>
                      </a:r>
                      <a:endParaRPr kumimoji="0" lang="en-US" sz="1400" b="0"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Not Required </a:t>
                      </a:r>
                      <a:endParaRPr kumimoji="0" lang="en-US" sz="1400" b="0"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Not Required </a:t>
                      </a:r>
                      <a:endParaRPr kumimoji="0" lang="en-US" sz="1400" b="0"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lumMod val="20000"/>
                        <a:lumOff val="80000"/>
                      </a:schemeClr>
                    </a:solidFill>
                  </a:tcPr>
                </a:tc>
                <a:extLst>
                  <a:ext uri="{0D108BD9-81ED-4DB2-BD59-A6C34878D82A}">
                    <a16:rowId xmlns:a16="http://schemas.microsoft.com/office/drawing/2014/main" val="10003"/>
                  </a:ext>
                </a:extLst>
              </a:tr>
              <a:tr h="55440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u="none" strike="noStrike" cap="none" normalizeH="0" baseline="0" dirty="0">
                          <a:ln>
                            <a:noFill/>
                          </a:ln>
                          <a:effectLst/>
                        </a:rPr>
                        <a:t>2M </a:t>
                      </a:r>
                      <a:endParaRPr kumimoji="0" lang="en-US" sz="2400" b="1"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solidFill>
                            <a:srgbClr val="FF0000"/>
                          </a:solidFill>
                          <a:effectLst/>
                        </a:rPr>
                        <a:t>Required </a:t>
                      </a:r>
                      <a:endParaRPr kumimoji="0" lang="en-US" sz="1400" b="0" i="0" u="none" strike="noStrike" cap="none" normalizeH="0" baseline="0" dirty="0">
                        <a:ln>
                          <a:noFill/>
                        </a:ln>
                        <a:solidFill>
                          <a:srgbClr val="FF0000"/>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solidFill>
                            <a:srgbClr val="003399"/>
                          </a:solidFill>
                          <a:effectLst/>
                        </a:rPr>
                        <a:t>Application Dependent</a:t>
                      </a:r>
                      <a:endParaRPr kumimoji="0" lang="en-US" sz="1400" b="0" i="0" u="none" strike="noStrike" cap="none" normalizeH="0" baseline="0" dirty="0">
                        <a:ln>
                          <a:noFill/>
                        </a:ln>
                        <a:solidFill>
                          <a:srgbClr val="003399"/>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Not Required </a:t>
                      </a:r>
                      <a:endParaRPr kumimoji="0" lang="en-US" sz="1400" b="0"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solidFill>
                            <a:srgbClr val="003399"/>
                          </a:solidFill>
                          <a:effectLst/>
                        </a:rPr>
                        <a:t>Application Dependent</a:t>
                      </a:r>
                      <a:endParaRPr kumimoji="0" lang="en-US" sz="1400" b="0" i="0" u="none" strike="noStrike" cap="none" normalizeH="0" baseline="0" dirty="0">
                        <a:ln>
                          <a:noFill/>
                        </a:ln>
                        <a:solidFill>
                          <a:srgbClr val="003399"/>
                        </a:solidFill>
                        <a:effectLst/>
                        <a:latin typeface="Times New Roman" pitchFamily="18" charset="0"/>
                      </a:endParaRPr>
                    </a:p>
                  </a:txBody>
                  <a:tcPr marL="60960" marR="60960" anchor="ctr" anchorCtr="1" horzOverflow="overflow">
                    <a:solidFill>
                      <a:schemeClr val="accent6">
                        <a:lumMod val="20000"/>
                        <a:lumOff val="80000"/>
                      </a:schemeClr>
                    </a:solidFill>
                  </a:tcPr>
                </a:tc>
                <a:extLst>
                  <a:ext uri="{0D108BD9-81ED-4DB2-BD59-A6C34878D82A}">
                    <a16:rowId xmlns:a16="http://schemas.microsoft.com/office/drawing/2014/main" val="10004"/>
                  </a:ext>
                </a:extLst>
              </a:tr>
              <a:tr h="54780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u="none" strike="noStrike" cap="none" normalizeH="0" baseline="0" dirty="0">
                          <a:ln>
                            <a:noFill/>
                          </a:ln>
                          <a:effectLst/>
                        </a:rPr>
                        <a:t>3R </a:t>
                      </a:r>
                      <a:endParaRPr kumimoji="0" lang="en-US" sz="2400" b="1"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Not Required</a:t>
                      </a:r>
                      <a:endParaRPr kumimoji="0" lang="en-US" sz="1400" b="0"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Not Required</a:t>
                      </a:r>
                      <a:endParaRPr kumimoji="0" lang="en-US" sz="1400" b="0"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Not Required </a:t>
                      </a:r>
                      <a:endParaRPr kumimoji="0" lang="en-US" sz="1400" b="0"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effectLst/>
                        </a:rPr>
                        <a:t>Not Required</a:t>
                      </a:r>
                      <a:endParaRPr kumimoji="0" lang="en-US" sz="1400" b="0"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lumMod val="20000"/>
                        <a:lumOff val="80000"/>
                      </a:schemeClr>
                    </a:solidFill>
                  </a:tcPr>
                </a:tc>
                <a:extLst>
                  <a:ext uri="{0D108BD9-81ED-4DB2-BD59-A6C34878D82A}">
                    <a16:rowId xmlns:a16="http://schemas.microsoft.com/office/drawing/2014/main" val="10005"/>
                  </a:ext>
                </a:extLst>
              </a:tr>
              <a:tr h="47653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u="none" strike="noStrike" cap="none" normalizeH="0" baseline="0" dirty="0">
                          <a:ln>
                            <a:noFill/>
                          </a:ln>
                          <a:effectLst/>
                        </a:rPr>
                        <a:t>3B </a:t>
                      </a:r>
                      <a:endParaRPr kumimoji="0" lang="en-US" sz="2400" b="1"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solidFill>
                            <a:srgbClr val="FF0000"/>
                          </a:solidFill>
                          <a:effectLst/>
                        </a:rPr>
                        <a:t>Required </a:t>
                      </a:r>
                      <a:endParaRPr kumimoji="0" lang="en-US" sz="1400" b="0" i="0" u="none" strike="noStrike" cap="none" normalizeH="0" baseline="0" dirty="0">
                        <a:ln>
                          <a:noFill/>
                        </a:ln>
                        <a:solidFill>
                          <a:srgbClr val="FF0000"/>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solidFill>
                            <a:srgbClr val="FF0000"/>
                          </a:solidFill>
                          <a:effectLst/>
                        </a:rPr>
                        <a:t>Required </a:t>
                      </a:r>
                      <a:endParaRPr kumimoji="0" lang="en-US" sz="1400" b="0" i="0" u="none" strike="noStrike" cap="none" normalizeH="0" baseline="0" dirty="0">
                        <a:ln>
                          <a:noFill/>
                        </a:ln>
                        <a:solidFill>
                          <a:srgbClr val="FF0000"/>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solidFill>
                            <a:srgbClr val="FF0000"/>
                          </a:solidFill>
                          <a:effectLst/>
                        </a:rPr>
                        <a:t>Required </a:t>
                      </a:r>
                      <a:endParaRPr kumimoji="0" lang="en-US" sz="1400" b="0" i="0" u="none" strike="noStrike" cap="none" normalizeH="0" baseline="0" dirty="0">
                        <a:ln>
                          <a:noFill/>
                        </a:ln>
                        <a:solidFill>
                          <a:srgbClr val="FF0000"/>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solidFill>
                            <a:srgbClr val="FF0000"/>
                          </a:solidFill>
                          <a:effectLst/>
                        </a:rPr>
                        <a:t>Required </a:t>
                      </a:r>
                      <a:endParaRPr kumimoji="0" lang="en-US" sz="1400" b="0" i="0" u="none" strike="noStrike" cap="none" normalizeH="0" baseline="0" dirty="0">
                        <a:ln>
                          <a:noFill/>
                        </a:ln>
                        <a:solidFill>
                          <a:srgbClr val="FF0000"/>
                        </a:solidFill>
                        <a:effectLst/>
                        <a:latin typeface="Times New Roman" pitchFamily="18" charset="0"/>
                      </a:endParaRPr>
                    </a:p>
                  </a:txBody>
                  <a:tcPr marL="60960" marR="60960" anchor="ctr" anchorCtr="1" horzOverflow="overflow">
                    <a:solidFill>
                      <a:schemeClr val="accent6">
                        <a:lumMod val="20000"/>
                        <a:lumOff val="80000"/>
                      </a:schemeClr>
                    </a:solidFill>
                  </a:tcPr>
                </a:tc>
                <a:extLst>
                  <a:ext uri="{0D108BD9-81ED-4DB2-BD59-A6C34878D82A}">
                    <a16:rowId xmlns:a16="http://schemas.microsoft.com/office/drawing/2014/main" val="10006"/>
                  </a:ext>
                </a:extLst>
              </a:tr>
              <a:tr h="60109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u="none" strike="noStrike" cap="none" normalizeH="0" baseline="0" dirty="0">
                          <a:ln>
                            <a:noFill/>
                          </a:ln>
                          <a:effectLst/>
                        </a:rPr>
                        <a:t>4 </a:t>
                      </a:r>
                      <a:endParaRPr kumimoji="0" lang="en-US" sz="2400" b="1" i="0" u="none" strike="noStrike" cap="none" normalizeH="0" baseline="0" dirty="0">
                        <a:ln>
                          <a:noFill/>
                        </a:ln>
                        <a:solidFill>
                          <a:schemeClr val="tx1"/>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solidFill>
                            <a:srgbClr val="FF0000"/>
                          </a:solidFill>
                          <a:effectLst/>
                        </a:rPr>
                        <a:t>Required </a:t>
                      </a:r>
                      <a:endParaRPr kumimoji="0" lang="en-US" sz="1400" b="0" i="0" u="none" strike="noStrike" cap="none" normalizeH="0" baseline="0" dirty="0">
                        <a:ln>
                          <a:noFill/>
                        </a:ln>
                        <a:solidFill>
                          <a:srgbClr val="FF0000"/>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solidFill>
                            <a:srgbClr val="FF0000"/>
                          </a:solidFill>
                          <a:effectLst/>
                        </a:rPr>
                        <a:t>Required </a:t>
                      </a:r>
                      <a:endParaRPr kumimoji="0" lang="en-US" sz="1400" b="0" i="0" u="none" strike="noStrike" cap="none" normalizeH="0" baseline="0" dirty="0">
                        <a:ln>
                          <a:noFill/>
                        </a:ln>
                        <a:solidFill>
                          <a:srgbClr val="FF0000"/>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solidFill>
                            <a:srgbClr val="FF0000"/>
                          </a:solidFill>
                          <a:effectLst/>
                        </a:rPr>
                        <a:t>Required </a:t>
                      </a:r>
                      <a:endParaRPr kumimoji="0" lang="en-US" sz="1400" b="0" i="0" u="none" strike="noStrike" cap="none" normalizeH="0" baseline="0" dirty="0">
                        <a:ln>
                          <a:noFill/>
                        </a:ln>
                        <a:solidFill>
                          <a:srgbClr val="FF0000"/>
                        </a:solidFill>
                        <a:effectLst/>
                        <a:latin typeface="Times New Roman" pitchFamily="18" charset="0"/>
                      </a:endParaRPr>
                    </a:p>
                  </a:txBody>
                  <a:tcPr marL="60960" marR="60960" anchor="ctr" anchorCtr="1" horzOverflow="overflow">
                    <a:solidFill>
                      <a:schemeClr val="accent6">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400" u="none" strike="noStrike" cap="none" normalizeH="0" baseline="0" dirty="0">
                          <a:ln>
                            <a:noFill/>
                          </a:ln>
                          <a:solidFill>
                            <a:srgbClr val="FF0000"/>
                          </a:solidFill>
                          <a:effectLst/>
                        </a:rPr>
                        <a:t>Required </a:t>
                      </a:r>
                      <a:endParaRPr kumimoji="0" lang="en-US" sz="1400" b="0" i="0" u="none" strike="noStrike" cap="none" normalizeH="0" baseline="0" dirty="0">
                        <a:ln>
                          <a:noFill/>
                        </a:ln>
                        <a:solidFill>
                          <a:srgbClr val="FF0000"/>
                        </a:solidFill>
                        <a:effectLst/>
                        <a:latin typeface="Times New Roman" pitchFamily="18" charset="0"/>
                      </a:endParaRPr>
                    </a:p>
                  </a:txBody>
                  <a:tcPr marL="60960" marR="60960" anchor="ctr" anchorCtr="1" horzOverflow="overflow">
                    <a:solidFill>
                      <a:schemeClr val="accent6">
                        <a:lumMod val="20000"/>
                        <a:lumOff val="80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76323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439" y="1260351"/>
            <a:ext cx="10154982"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561930" y="972319"/>
            <a:ext cx="4392488" cy="29483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Rectangle 4"/>
          <p:cNvSpPr/>
          <p:nvPr/>
        </p:nvSpPr>
        <p:spPr>
          <a:xfrm>
            <a:off x="6169862" y="1116335"/>
            <a:ext cx="4248472" cy="2592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a:solidFill>
                  <a:schemeClr val="tx1"/>
                </a:solidFill>
              </a:rPr>
              <a:t>Levels of training:</a:t>
            </a:r>
          </a:p>
          <a:p>
            <a:r>
              <a:rPr lang="cs-CZ" dirty="0">
                <a:solidFill>
                  <a:schemeClr val="tx1"/>
                </a:solidFill>
              </a:rPr>
              <a:t>LSO – </a:t>
            </a:r>
            <a:r>
              <a:rPr lang="cs-CZ" dirty="0" err="1">
                <a:solidFill>
                  <a:schemeClr val="tx1"/>
                </a:solidFill>
              </a:rPr>
              <a:t>Special</a:t>
            </a:r>
            <a:r>
              <a:rPr lang="cs-CZ" dirty="0">
                <a:solidFill>
                  <a:schemeClr val="tx1"/>
                </a:solidFill>
              </a:rPr>
              <a:t> </a:t>
            </a:r>
            <a:r>
              <a:rPr lang="cs-CZ" dirty="0" err="1">
                <a:solidFill>
                  <a:schemeClr val="tx1"/>
                </a:solidFill>
              </a:rPr>
              <a:t>trainings</a:t>
            </a:r>
            <a:endParaRPr lang="en-US" dirty="0">
              <a:solidFill>
                <a:schemeClr val="tx1"/>
              </a:solidFill>
            </a:endParaRPr>
          </a:p>
          <a:p>
            <a:r>
              <a:rPr lang="en-US" dirty="0">
                <a:solidFill>
                  <a:schemeClr val="tx1"/>
                </a:solidFill>
              </a:rPr>
              <a:t>A1 – Laser safety supervisor</a:t>
            </a:r>
            <a:r>
              <a:rPr lang="cs-CZ" dirty="0">
                <a:solidFill>
                  <a:schemeClr val="tx1"/>
                </a:solidFill>
              </a:rPr>
              <a:t> - LSS</a:t>
            </a:r>
            <a:endParaRPr lang="en-US" dirty="0">
              <a:solidFill>
                <a:schemeClr val="tx1"/>
              </a:solidFill>
            </a:endParaRPr>
          </a:p>
          <a:p>
            <a:r>
              <a:rPr lang="en-US" dirty="0">
                <a:solidFill>
                  <a:schemeClr val="tx1"/>
                </a:solidFill>
              </a:rPr>
              <a:t>A2 – Laser operator</a:t>
            </a:r>
          </a:p>
          <a:p>
            <a:r>
              <a:rPr lang="en-US" dirty="0">
                <a:solidFill>
                  <a:schemeClr val="tx1"/>
                </a:solidFill>
              </a:rPr>
              <a:t>A3 – Other </a:t>
            </a:r>
            <a:r>
              <a:rPr lang="en-US" dirty="0" err="1">
                <a:solidFill>
                  <a:schemeClr val="tx1"/>
                </a:solidFill>
              </a:rPr>
              <a:t>personne</a:t>
            </a:r>
            <a:r>
              <a:rPr lang="cs-CZ" dirty="0">
                <a:solidFill>
                  <a:schemeClr val="tx1"/>
                </a:solidFill>
              </a:rPr>
              <a:t>l</a:t>
            </a:r>
            <a:endParaRPr lang="en-US" dirty="0">
              <a:solidFill>
                <a:schemeClr val="tx1"/>
              </a:solidFill>
            </a:endParaRPr>
          </a:p>
          <a:p>
            <a:endParaRPr lang="en-US" dirty="0">
              <a:solidFill>
                <a:schemeClr val="tx1"/>
              </a:solidFill>
            </a:endParaRPr>
          </a:p>
        </p:txBody>
      </p:sp>
      <p:sp>
        <p:nvSpPr>
          <p:cNvPr id="2" name="TextBox 1"/>
          <p:cNvSpPr txBox="1"/>
          <p:nvPr/>
        </p:nvSpPr>
        <p:spPr>
          <a:xfrm>
            <a:off x="4298884" y="1663216"/>
            <a:ext cx="874875" cy="584775"/>
          </a:xfrm>
          <a:prstGeom prst="rect">
            <a:avLst/>
          </a:prstGeom>
          <a:solidFill>
            <a:srgbClr val="ED7E32"/>
          </a:solidFill>
          <a:ln w="76200">
            <a:noFill/>
          </a:ln>
        </p:spPr>
        <p:txBody>
          <a:bodyPr wrap="square" rtlCol="0">
            <a:spAutoFit/>
          </a:bodyPr>
          <a:lstStyle/>
          <a:p>
            <a:pPr algn="ctr"/>
            <a:r>
              <a:rPr lang="en-US" sz="1600" b="1" dirty="0">
                <a:solidFill>
                  <a:schemeClr val="bg1"/>
                </a:solidFill>
              </a:rPr>
              <a:t>ELI ERIC</a:t>
            </a:r>
            <a:br>
              <a:rPr lang="en-US" sz="1600" b="1" dirty="0">
                <a:solidFill>
                  <a:schemeClr val="bg1"/>
                </a:solidFill>
              </a:rPr>
            </a:br>
            <a:r>
              <a:rPr lang="en-US" sz="1600" b="1" dirty="0">
                <a:solidFill>
                  <a:schemeClr val="bg1"/>
                </a:solidFill>
              </a:rPr>
              <a:t>Director</a:t>
            </a:r>
          </a:p>
        </p:txBody>
      </p:sp>
    </p:spTree>
    <p:extLst>
      <p:ext uri="{BB962C8B-B14F-4D97-AF65-F5344CB8AC3E}">
        <p14:creationId xmlns:p14="http://schemas.microsoft.com/office/powerpoint/2010/main" val="2357101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68075609"/>
              </p:ext>
            </p:extLst>
          </p:nvPr>
        </p:nvGraphicFramePr>
        <p:xfrm>
          <a:off x="377353" y="1836415"/>
          <a:ext cx="9721082" cy="5028728"/>
        </p:xfrm>
        <a:graphic>
          <a:graphicData uri="http://schemas.openxmlformats.org/drawingml/2006/table">
            <a:tbl>
              <a:tblPr firstRow="1" bandRow="1">
                <a:tableStyleId>{5C22544A-7EE6-4342-B048-85BDC9FD1C3A}</a:tableStyleId>
              </a:tblPr>
              <a:tblGrid>
                <a:gridCol w="1296145">
                  <a:extLst>
                    <a:ext uri="{9D8B030D-6E8A-4147-A177-3AD203B41FA5}">
                      <a16:colId xmlns:a16="http://schemas.microsoft.com/office/drawing/2014/main" val="20000"/>
                    </a:ext>
                  </a:extLst>
                </a:gridCol>
                <a:gridCol w="1656184">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1584176">
                  <a:extLst>
                    <a:ext uri="{9D8B030D-6E8A-4147-A177-3AD203B41FA5}">
                      <a16:colId xmlns:a16="http://schemas.microsoft.com/office/drawing/2014/main" val="20003"/>
                    </a:ext>
                  </a:extLst>
                </a:gridCol>
                <a:gridCol w="1800200">
                  <a:extLst>
                    <a:ext uri="{9D8B030D-6E8A-4147-A177-3AD203B41FA5}">
                      <a16:colId xmlns:a16="http://schemas.microsoft.com/office/drawing/2014/main" val="20004"/>
                    </a:ext>
                  </a:extLst>
                </a:gridCol>
                <a:gridCol w="1800201">
                  <a:extLst>
                    <a:ext uri="{9D8B030D-6E8A-4147-A177-3AD203B41FA5}">
                      <a16:colId xmlns:a16="http://schemas.microsoft.com/office/drawing/2014/main" val="20005"/>
                    </a:ext>
                  </a:extLst>
                </a:gridCol>
              </a:tblGrid>
              <a:tr h="792088">
                <a:tc>
                  <a:txBody>
                    <a:bodyPr/>
                    <a:lstStyle/>
                    <a:p>
                      <a:r>
                        <a:rPr lang="cs-CZ" sz="1400" b="1" dirty="0">
                          <a:solidFill>
                            <a:schemeClr val="tx1"/>
                          </a:solidFill>
                        </a:rPr>
                        <a:t>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cs-CZ"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cs-CZ"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cs-CZ"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cs-CZ"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cs-CZ"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504056">
                <a:tc>
                  <a:txBody>
                    <a:bodyPr/>
                    <a:lstStyle/>
                    <a:p>
                      <a:r>
                        <a:rPr lang="cs-CZ" sz="1400" b="1" dirty="0">
                          <a:solidFill>
                            <a:schemeClr val="tx1"/>
                          </a:solidFill>
                        </a:rPr>
                        <a:t>Range of wavelengths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cs-CZ" sz="1200" dirty="0">
                          <a:solidFill>
                            <a:schemeClr val="tx1"/>
                          </a:solidFill>
                        </a:rPr>
                        <a:t>180 nm – 1nm</a:t>
                      </a:r>
                    </a:p>
                    <a:p>
                      <a:pPr algn="ctr"/>
                      <a:r>
                        <a:rPr lang="cs-CZ" sz="1200" dirty="0">
                          <a:solidFill>
                            <a:schemeClr val="tx1"/>
                          </a:solidFill>
                        </a:rPr>
                        <a:t>1M:302.5 – 4000nm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cs-CZ" sz="1200" dirty="0">
                          <a:solidFill>
                            <a:schemeClr val="tx1"/>
                          </a:solidFill>
                        </a:rPr>
                        <a:t>400 – 700nm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cs-CZ" sz="1200" dirty="0">
                          <a:solidFill>
                            <a:schemeClr val="tx1"/>
                          </a:solidFill>
                        </a:rPr>
                        <a:t>180 nm –</a:t>
                      </a:r>
                      <a:r>
                        <a:rPr lang="cs-CZ" sz="1200" baseline="0" dirty="0">
                          <a:solidFill>
                            <a:schemeClr val="tx1"/>
                          </a:solidFill>
                        </a:rPr>
                        <a:t> 1 mm</a:t>
                      </a:r>
                      <a:endParaRPr lang="cs-CZ"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cs-CZ" sz="1200" dirty="0">
                          <a:solidFill>
                            <a:schemeClr val="tx1"/>
                          </a:solidFill>
                        </a:rPr>
                        <a:t>180 nm – 1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cs-CZ" sz="1200" dirty="0">
                          <a:solidFill>
                            <a:schemeClr val="tx1"/>
                          </a:solidFill>
                        </a:rPr>
                        <a:t>180</a:t>
                      </a:r>
                      <a:r>
                        <a:rPr lang="cs-CZ" sz="1200" baseline="0" dirty="0">
                          <a:solidFill>
                            <a:schemeClr val="tx1"/>
                          </a:solidFill>
                        </a:rPr>
                        <a:t> nm – 1 mm</a:t>
                      </a:r>
                      <a:endParaRPr lang="cs-CZ"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33968">
                <a:tc>
                  <a:txBody>
                    <a:bodyPr/>
                    <a:lstStyle/>
                    <a:p>
                      <a:r>
                        <a:rPr lang="cs-CZ" sz="1400" b="1" dirty="0">
                          <a:solidFill>
                            <a:schemeClr val="tx1"/>
                          </a:solidFill>
                        </a:rPr>
                        <a:t>Maximum output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cs-CZ" sz="1200" dirty="0">
                          <a:solidFill>
                            <a:schemeClr val="tx1"/>
                          </a:solidFill>
                        </a:rPr>
                        <a:t>˂ 0.4 mW</a:t>
                      </a:r>
                    </a:p>
                    <a:p>
                      <a:pPr algn="ctr"/>
                      <a:r>
                        <a:rPr lang="cs-CZ" sz="1200" dirty="0">
                          <a:solidFill>
                            <a:schemeClr val="tx1"/>
                          </a:solidFill>
                        </a:rPr>
                        <a:t>@ 632</a:t>
                      </a:r>
                      <a:r>
                        <a:rPr lang="cs-CZ" sz="1200" baseline="0" dirty="0">
                          <a:solidFill>
                            <a:schemeClr val="tx1"/>
                          </a:solidFill>
                        </a:rPr>
                        <a:t> nm</a:t>
                      </a:r>
                      <a:endParaRPr lang="cs-CZ"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cs-CZ" sz="1200" dirty="0">
                        <a:solidFill>
                          <a:schemeClr val="tx1"/>
                        </a:solidFill>
                      </a:endParaRPr>
                    </a:p>
                    <a:p>
                      <a:pPr algn="ctr"/>
                      <a:r>
                        <a:rPr lang="cs-CZ" sz="1200" dirty="0">
                          <a:solidFill>
                            <a:schemeClr val="tx1"/>
                          </a:solidFill>
                        </a:rPr>
                        <a:t>˂ 1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cs-CZ" sz="1200" dirty="0">
                        <a:solidFill>
                          <a:schemeClr val="tx1"/>
                        </a:solidFill>
                      </a:endParaRPr>
                    </a:p>
                    <a:p>
                      <a:pPr algn="ctr"/>
                      <a:r>
                        <a:rPr lang="cs-CZ" sz="1200" dirty="0">
                          <a:solidFill>
                            <a:schemeClr val="tx1"/>
                          </a:solidFill>
                        </a:rPr>
                        <a:t>˂ 5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cs-CZ" sz="1200" dirty="0">
                        <a:solidFill>
                          <a:schemeClr val="tx1"/>
                        </a:solidFill>
                      </a:endParaRPr>
                    </a:p>
                    <a:p>
                      <a:pPr algn="ctr"/>
                      <a:r>
                        <a:rPr lang="cs-CZ" sz="1200" dirty="0">
                          <a:solidFill>
                            <a:schemeClr val="tx1"/>
                          </a:solidFill>
                        </a:rPr>
                        <a:t>˂ 500 mW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cs-CZ" sz="1200" dirty="0">
                        <a:solidFill>
                          <a:schemeClr val="tx1"/>
                        </a:solidFill>
                      </a:endParaRPr>
                    </a:p>
                    <a:p>
                      <a:pPr algn="ctr"/>
                      <a:r>
                        <a:rPr lang="cs-CZ" sz="1200" dirty="0">
                          <a:solidFill>
                            <a:schemeClr val="tx1"/>
                          </a:solidFill>
                        </a:rPr>
                        <a:t> no limit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04089">
                <a:tc>
                  <a:txBody>
                    <a:bodyPr/>
                    <a:lstStyle/>
                    <a:p>
                      <a:r>
                        <a:rPr lang="cs-CZ" sz="1400" b="1" dirty="0">
                          <a:solidFill>
                            <a:schemeClr val="tx1"/>
                          </a:solidFill>
                        </a:rPr>
                        <a:t>Risk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cs-CZ" sz="1200" dirty="0">
                        <a:solidFill>
                          <a:schemeClr val="tx1"/>
                        </a:solidFill>
                      </a:endParaRPr>
                    </a:p>
                    <a:p>
                      <a:pPr algn="ctr"/>
                      <a:r>
                        <a:rPr lang="cs-CZ" sz="1200" dirty="0">
                          <a:solidFill>
                            <a:schemeClr val="tx1"/>
                          </a:solidFill>
                        </a:rPr>
                        <a:t>Safe for eye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cs-CZ" sz="1200" dirty="0">
                          <a:solidFill>
                            <a:schemeClr val="tx1"/>
                          </a:solidFill>
                        </a:rPr>
                        <a:t>Safe for eye</a:t>
                      </a:r>
                    </a:p>
                    <a:p>
                      <a:pPr algn="ctr"/>
                      <a:r>
                        <a:rPr lang="cs-CZ" sz="1200" dirty="0">
                          <a:solidFill>
                            <a:schemeClr val="tx1"/>
                          </a:solidFill>
                        </a:rPr>
                        <a:t>for &lt; 0.25s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cs-CZ" sz="1200" dirty="0">
                        <a:solidFill>
                          <a:schemeClr val="tx1"/>
                        </a:solidFill>
                      </a:endParaRPr>
                    </a:p>
                    <a:p>
                      <a:pPr algn="ctr"/>
                      <a:endParaRPr lang="cs-CZ" sz="1200" dirty="0">
                        <a:solidFill>
                          <a:schemeClr val="tx1"/>
                        </a:solidFill>
                      </a:endParaRPr>
                    </a:p>
                    <a:p>
                      <a:pPr algn="ctr"/>
                      <a:r>
                        <a:rPr lang="cs-CZ" sz="1200" dirty="0">
                          <a:solidFill>
                            <a:schemeClr val="tx1"/>
                          </a:solidFill>
                        </a:rPr>
                        <a:t>Unsafe for eye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cs-CZ" sz="1200" dirty="0">
                        <a:solidFill>
                          <a:schemeClr val="tx1"/>
                        </a:solidFill>
                      </a:endParaRPr>
                    </a:p>
                    <a:p>
                      <a:endParaRPr lang="cs-CZ" sz="1200" dirty="0">
                        <a:solidFill>
                          <a:schemeClr val="tx1"/>
                        </a:solidFill>
                      </a:endParaRPr>
                    </a:p>
                    <a:p>
                      <a:pPr marL="0" marR="0" indent="0" algn="ctr" defTabSz="914400" eaLnBrk="1" fontAlgn="auto" latinLnBrk="0" hangingPunct="1">
                        <a:lnSpc>
                          <a:spcPct val="100000"/>
                        </a:lnSpc>
                        <a:spcBef>
                          <a:spcPts val="0"/>
                        </a:spcBef>
                        <a:spcAft>
                          <a:spcPts val="0"/>
                        </a:spcAft>
                        <a:buClrTx/>
                        <a:buSzTx/>
                        <a:buFontTx/>
                        <a:buNone/>
                        <a:tabLst/>
                        <a:defRPr/>
                      </a:pPr>
                      <a:r>
                        <a:rPr lang="cs-CZ" sz="1200" dirty="0">
                          <a:solidFill>
                            <a:schemeClr val="tx1"/>
                          </a:solidFill>
                        </a:rPr>
                        <a:t>Unsafe for eye</a:t>
                      </a:r>
                    </a:p>
                    <a:p>
                      <a:pPr algn="ctr"/>
                      <a:r>
                        <a:rPr lang="cs-CZ" sz="1200" dirty="0">
                          <a:solidFill>
                            <a:schemeClr val="tx1"/>
                          </a:solidFill>
                        </a:rPr>
                        <a:t>Safe for skin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cs-CZ" sz="1200" dirty="0">
                        <a:solidFill>
                          <a:schemeClr val="tx1"/>
                        </a:solidFill>
                      </a:endParaRPr>
                    </a:p>
                    <a:p>
                      <a:endParaRPr lang="cs-CZ" sz="1200" dirty="0">
                        <a:solidFill>
                          <a:schemeClr val="tx1"/>
                        </a:solidFill>
                      </a:endParaRPr>
                    </a:p>
                    <a:p>
                      <a:pPr marL="0" marR="0" indent="0" algn="ctr" defTabSz="914400" eaLnBrk="1" fontAlgn="auto" latinLnBrk="0" hangingPunct="1">
                        <a:lnSpc>
                          <a:spcPct val="100000"/>
                        </a:lnSpc>
                        <a:spcBef>
                          <a:spcPts val="0"/>
                        </a:spcBef>
                        <a:spcAft>
                          <a:spcPts val="0"/>
                        </a:spcAft>
                        <a:buClrTx/>
                        <a:buSzTx/>
                        <a:buFontTx/>
                        <a:buNone/>
                        <a:tabLst/>
                        <a:defRPr/>
                      </a:pPr>
                      <a:r>
                        <a:rPr lang="cs-CZ" sz="1200" dirty="0">
                          <a:solidFill>
                            <a:schemeClr val="tx1"/>
                          </a:solidFill>
                        </a:rPr>
                        <a:t>Unsafe for eye</a:t>
                      </a:r>
                    </a:p>
                    <a:p>
                      <a:pPr algn="ctr"/>
                      <a:r>
                        <a:rPr lang="cs-CZ" sz="1200" dirty="0">
                          <a:solidFill>
                            <a:schemeClr val="tx1"/>
                          </a:solidFill>
                        </a:rPr>
                        <a:t>Unsafe for skin</a:t>
                      </a:r>
                    </a:p>
                    <a:p>
                      <a:pPr algn="ctr"/>
                      <a:r>
                        <a:rPr lang="cs-CZ" sz="1200" dirty="0">
                          <a:solidFill>
                            <a:schemeClr val="tx1"/>
                          </a:solidFill>
                        </a:rPr>
                        <a:t>Fire hazard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78336">
                <a:tc>
                  <a:txBody>
                    <a:bodyPr/>
                    <a:lstStyle/>
                    <a:p>
                      <a:r>
                        <a:rPr lang="cs-CZ" sz="1400" b="1" dirty="0">
                          <a:solidFill>
                            <a:schemeClr val="tx1"/>
                          </a:solidFill>
                        </a:rPr>
                        <a:t>Control measure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cs-CZ" sz="1200" dirty="0">
                        <a:solidFill>
                          <a:schemeClr val="tx1"/>
                        </a:solidFill>
                      </a:endParaRPr>
                    </a:p>
                    <a:p>
                      <a:pPr algn="ctr"/>
                      <a:endParaRPr lang="cs-CZ"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cs-CZ" sz="1200" dirty="0">
                          <a:solidFill>
                            <a:schemeClr val="tx1"/>
                          </a:solidFill>
                        </a:rPr>
                        <a:t>Blinking effect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cs-CZ" sz="1200" dirty="0">
                          <a:solidFill>
                            <a:schemeClr val="tx1"/>
                          </a:solidFill>
                        </a:rPr>
                        <a:t>Avoid direct eye exposure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cs-CZ" sz="1200" dirty="0">
                          <a:solidFill>
                            <a:schemeClr val="tx1"/>
                          </a:solidFill>
                        </a:rPr>
                        <a:t>Laser safety eyewear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cs-CZ" sz="1200" dirty="0">
                          <a:solidFill>
                            <a:schemeClr val="tx1"/>
                          </a:solidFill>
                        </a:rPr>
                        <a:t>Laser safety eyewear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500336">
                <a:tc>
                  <a:txBody>
                    <a:bodyPr/>
                    <a:lstStyle/>
                    <a:p>
                      <a:pPr algn="l"/>
                      <a:r>
                        <a:rPr lang="cs-CZ" sz="1400" b="1" dirty="0">
                          <a:solidFill>
                            <a:schemeClr val="tx1"/>
                          </a:solidFill>
                        </a:rPr>
                        <a:t>Sign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cs-CZ"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cs-CZ"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cs-CZ"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cs-CZ"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cs-CZ"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9" name="Rounded Rectangle 8"/>
          <p:cNvSpPr/>
          <p:nvPr/>
        </p:nvSpPr>
        <p:spPr>
          <a:xfrm>
            <a:off x="1817514" y="1888984"/>
            <a:ext cx="754618" cy="16345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1</a:t>
            </a:r>
          </a:p>
        </p:txBody>
      </p:sp>
      <p:sp>
        <p:nvSpPr>
          <p:cNvPr id="10" name="Rounded Rectangle 9"/>
          <p:cNvSpPr/>
          <p:nvPr/>
        </p:nvSpPr>
        <p:spPr>
          <a:xfrm>
            <a:off x="1961530" y="2124447"/>
            <a:ext cx="864096" cy="17387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1M</a:t>
            </a:r>
          </a:p>
        </p:txBody>
      </p:sp>
      <p:sp>
        <p:nvSpPr>
          <p:cNvPr id="11" name="Rounded Rectangle 10"/>
          <p:cNvSpPr/>
          <p:nvPr/>
        </p:nvSpPr>
        <p:spPr>
          <a:xfrm>
            <a:off x="2194823" y="2359217"/>
            <a:ext cx="864096" cy="19458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1C</a:t>
            </a:r>
          </a:p>
        </p:txBody>
      </p:sp>
      <p:sp>
        <p:nvSpPr>
          <p:cNvPr id="12" name="Rounded Rectangle 11"/>
          <p:cNvSpPr/>
          <p:nvPr/>
        </p:nvSpPr>
        <p:spPr>
          <a:xfrm>
            <a:off x="3467968" y="1894394"/>
            <a:ext cx="864096" cy="29103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2</a:t>
            </a:r>
          </a:p>
        </p:txBody>
      </p:sp>
      <p:sp>
        <p:nvSpPr>
          <p:cNvPr id="13" name="Rounded Rectangle 12"/>
          <p:cNvSpPr/>
          <p:nvPr/>
        </p:nvSpPr>
        <p:spPr>
          <a:xfrm>
            <a:off x="3780854" y="2252954"/>
            <a:ext cx="864096" cy="316379"/>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2M</a:t>
            </a:r>
          </a:p>
        </p:txBody>
      </p:sp>
      <p:sp>
        <p:nvSpPr>
          <p:cNvPr id="14" name="Rounded Rectangle 13"/>
          <p:cNvSpPr/>
          <p:nvPr/>
        </p:nvSpPr>
        <p:spPr>
          <a:xfrm>
            <a:off x="5273898" y="2124446"/>
            <a:ext cx="864096" cy="31637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3R</a:t>
            </a:r>
          </a:p>
        </p:txBody>
      </p:sp>
      <p:sp>
        <p:nvSpPr>
          <p:cNvPr id="15" name="Rounded Rectangle 14"/>
          <p:cNvSpPr/>
          <p:nvPr/>
        </p:nvSpPr>
        <p:spPr>
          <a:xfrm>
            <a:off x="7002090" y="2140131"/>
            <a:ext cx="864096" cy="31637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3B</a:t>
            </a:r>
          </a:p>
        </p:txBody>
      </p:sp>
      <p:sp>
        <p:nvSpPr>
          <p:cNvPr id="16" name="Rounded Rectangle 15"/>
          <p:cNvSpPr/>
          <p:nvPr/>
        </p:nvSpPr>
        <p:spPr>
          <a:xfrm>
            <a:off x="8730282" y="2140131"/>
            <a:ext cx="864096" cy="31637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4</a:t>
            </a:r>
          </a:p>
        </p:txBody>
      </p:sp>
      <p:sp>
        <p:nvSpPr>
          <p:cNvPr id="17" name="Rounded Rectangle 16"/>
          <p:cNvSpPr/>
          <p:nvPr/>
        </p:nvSpPr>
        <p:spPr>
          <a:xfrm>
            <a:off x="4994250" y="3852639"/>
            <a:ext cx="1359768" cy="21602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CAUTION</a:t>
            </a:r>
          </a:p>
        </p:txBody>
      </p:sp>
      <p:sp>
        <p:nvSpPr>
          <p:cNvPr id="18" name="Rounded Rectangle 17"/>
          <p:cNvSpPr/>
          <p:nvPr/>
        </p:nvSpPr>
        <p:spPr>
          <a:xfrm>
            <a:off x="6754254" y="3854127"/>
            <a:ext cx="1359768" cy="21602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WARNING</a:t>
            </a:r>
          </a:p>
        </p:txBody>
      </p:sp>
      <p:sp>
        <p:nvSpPr>
          <p:cNvPr id="19" name="Rounded Rectangle 18"/>
          <p:cNvSpPr/>
          <p:nvPr/>
        </p:nvSpPr>
        <p:spPr>
          <a:xfrm>
            <a:off x="8514258" y="3855615"/>
            <a:ext cx="1359768" cy="21602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DANGER</a:t>
            </a:r>
          </a:p>
        </p:txBody>
      </p:sp>
      <p:graphicFrame>
        <p:nvGraphicFramePr>
          <p:cNvPr id="20" name="Object 19"/>
          <p:cNvGraphicFramePr>
            <a:graphicFrameLocks noChangeAspect="1"/>
          </p:cNvGraphicFramePr>
          <p:nvPr>
            <p:extLst>
              <p:ext uri="{D42A27DB-BD31-4B8C-83A1-F6EECF244321}">
                <p14:modId xmlns:p14="http://schemas.microsoft.com/office/powerpoint/2010/main" val="1349817946"/>
              </p:ext>
            </p:extLst>
          </p:nvPr>
        </p:nvGraphicFramePr>
        <p:xfrm>
          <a:off x="2033538" y="5436815"/>
          <a:ext cx="817560" cy="450244"/>
        </p:xfrm>
        <a:graphic>
          <a:graphicData uri="http://schemas.openxmlformats.org/presentationml/2006/ole">
            <mc:AlternateContent xmlns:mc="http://schemas.openxmlformats.org/markup-compatibility/2006">
              <mc:Choice xmlns:v="urn:schemas-microsoft-com:vml" Requires="v">
                <p:oleObj name="Picture" r:id="rId2" imgW="2159000" imgH="1193800" progId="Word.Picture.8">
                  <p:embed/>
                </p:oleObj>
              </mc:Choice>
              <mc:Fallback>
                <p:oleObj name="Picture" r:id="rId2" imgW="2159000" imgH="1193800" progId="Word.Picture.8">
                  <p:embed/>
                  <p:pic>
                    <p:nvPicPr>
                      <p:cNvPr id="20" name="Object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3538" y="5436815"/>
                        <a:ext cx="817560" cy="450244"/>
                      </a:xfrm>
                      <a:prstGeom prst="rect">
                        <a:avLst/>
                      </a:prstGeom>
                      <a:noFill/>
                      <a:ln>
                        <a:noFill/>
                      </a:ln>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639939113"/>
              </p:ext>
            </p:extLst>
          </p:nvPr>
        </p:nvGraphicFramePr>
        <p:xfrm>
          <a:off x="1943373" y="5868863"/>
          <a:ext cx="1080120" cy="544426"/>
        </p:xfrm>
        <a:graphic>
          <a:graphicData uri="http://schemas.openxmlformats.org/presentationml/2006/ole">
            <mc:AlternateContent xmlns:mc="http://schemas.openxmlformats.org/markup-compatibility/2006">
              <mc:Choice xmlns:v="urn:schemas-microsoft-com:vml" Requires="v">
                <p:oleObj name="Picture" r:id="rId4" imgW="2519193" imgH="1281274" progId="Word.Picture.8">
                  <p:embed/>
                </p:oleObj>
              </mc:Choice>
              <mc:Fallback>
                <p:oleObj name="Picture" r:id="rId4" imgW="2519193" imgH="1281274" progId="Word.Picture.8">
                  <p:embed/>
                  <p:pic>
                    <p:nvPicPr>
                      <p:cNvPr id="21" name="Object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3373" y="5868863"/>
                        <a:ext cx="1080120" cy="544426"/>
                      </a:xfrm>
                      <a:prstGeom prst="rect">
                        <a:avLst/>
                      </a:prstGeom>
                      <a:noFill/>
                      <a:ln>
                        <a:noFill/>
                      </a:ln>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646698826"/>
              </p:ext>
            </p:extLst>
          </p:nvPr>
        </p:nvGraphicFramePr>
        <p:xfrm>
          <a:off x="1933756" y="6372919"/>
          <a:ext cx="1125163" cy="432048"/>
        </p:xfrm>
        <a:graphic>
          <a:graphicData uri="http://schemas.openxmlformats.org/presentationml/2006/ole">
            <mc:AlternateContent xmlns:mc="http://schemas.openxmlformats.org/markup-compatibility/2006">
              <mc:Choice xmlns:v="urn:schemas-microsoft-com:vml" Requires="v">
                <p:oleObj name="Picture" r:id="rId6" imgW="3328458" imgH="1281274" progId="Word.Picture.8">
                  <p:embed/>
                </p:oleObj>
              </mc:Choice>
              <mc:Fallback>
                <p:oleObj name="Picture" r:id="rId6" imgW="3328458" imgH="1281274" progId="Word.Picture.8">
                  <p:embed/>
                  <p:pic>
                    <p:nvPicPr>
                      <p:cNvPr id="22" name="Object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3756" y="6372919"/>
                        <a:ext cx="1125163" cy="432048"/>
                      </a:xfrm>
                      <a:prstGeom prst="rect">
                        <a:avLst/>
                      </a:prstGeom>
                      <a:noFill/>
                      <a:ln>
                        <a:noFill/>
                      </a:ln>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909497998"/>
              </p:ext>
            </p:extLst>
          </p:nvPr>
        </p:nvGraphicFramePr>
        <p:xfrm>
          <a:off x="3414331" y="5580832"/>
          <a:ext cx="1355511" cy="524676"/>
        </p:xfrm>
        <a:graphic>
          <a:graphicData uri="http://schemas.openxmlformats.org/presentationml/2006/ole">
            <mc:AlternateContent xmlns:mc="http://schemas.openxmlformats.org/markup-compatibility/2006">
              <mc:Choice xmlns:v="urn:schemas-microsoft-com:vml" Requires="v">
                <p:oleObj name="Picture" r:id="rId8" imgW="3058583" imgH="1191145" progId="Word.Picture.8">
                  <p:embed/>
                </p:oleObj>
              </mc:Choice>
              <mc:Fallback>
                <p:oleObj name="Picture" r:id="rId8" imgW="3058583" imgH="1191145" progId="Word.Picture.8">
                  <p:embed/>
                  <p:pic>
                    <p:nvPicPr>
                      <p:cNvPr id="23" name="Object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4331" y="5580832"/>
                        <a:ext cx="1355511" cy="524676"/>
                      </a:xfrm>
                      <a:prstGeom prst="rect">
                        <a:avLst/>
                      </a:prstGeom>
                      <a:noFill/>
                      <a:ln>
                        <a:noFill/>
                      </a:ln>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412161446"/>
              </p:ext>
            </p:extLst>
          </p:nvPr>
        </p:nvGraphicFramePr>
        <p:xfrm>
          <a:off x="3473699" y="6156895"/>
          <a:ext cx="1296144" cy="477716"/>
        </p:xfrm>
        <a:graphic>
          <a:graphicData uri="http://schemas.openxmlformats.org/presentationml/2006/ole">
            <mc:AlternateContent xmlns:mc="http://schemas.openxmlformats.org/markup-compatibility/2006">
              <mc:Choice xmlns:v="urn:schemas-microsoft-com:vml" Requires="v">
                <p:oleObj name="Picture" r:id="rId10" imgW="3238860" imgH="1191145" progId="Word.Picture.8">
                  <p:embed/>
                </p:oleObj>
              </mc:Choice>
              <mc:Fallback>
                <p:oleObj name="Picture" r:id="rId10" imgW="3238860" imgH="1191145" progId="Word.Picture.8">
                  <p:embed/>
                  <p:pic>
                    <p:nvPicPr>
                      <p:cNvPr id="24" name="Object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73699" y="6156895"/>
                        <a:ext cx="1296144" cy="477716"/>
                      </a:xfrm>
                      <a:prstGeom prst="rect">
                        <a:avLst/>
                      </a:prstGeom>
                      <a:noFill/>
                      <a:ln>
                        <a:noFill/>
                      </a:ln>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555587463"/>
              </p:ext>
            </p:extLst>
          </p:nvPr>
        </p:nvGraphicFramePr>
        <p:xfrm>
          <a:off x="5017650" y="5445715"/>
          <a:ext cx="1229866" cy="566885"/>
        </p:xfrm>
        <a:graphic>
          <a:graphicData uri="http://schemas.openxmlformats.org/presentationml/2006/ole">
            <mc:AlternateContent xmlns:mc="http://schemas.openxmlformats.org/markup-compatibility/2006">
              <mc:Choice xmlns:v="urn:schemas-microsoft-com:vml" Requires="v">
                <p:oleObj name="Picture" r:id="rId12" imgW="3418417" imgH="1281274" progId="Word.Picture.8">
                  <p:embed/>
                </p:oleObj>
              </mc:Choice>
              <mc:Fallback>
                <p:oleObj name="Picture" r:id="rId12" imgW="3418417" imgH="1281274" progId="Word.Picture.8">
                  <p:embed/>
                  <p:pic>
                    <p:nvPicPr>
                      <p:cNvPr id="25" name="Object 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17650" y="5445715"/>
                        <a:ext cx="1229866" cy="566885"/>
                      </a:xfrm>
                      <a:prstGeom prst="rect">
                        <a:avLst/>
                      </a:prstGeom>
                      <a:noFill/>
                      <a:ln>
                        <a:noFill/>
                      </a:ln>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4064863996"/>
              </p:ext>
            </p:extLst>
          </p:nvPr>
        </p:nvGraphicFramePr>
        <p:xfrm>
          <a:off x="6721111" y="5445715"/>
          <a:ext cx="1359768" cy="600656"/>
        </p:xfrm>
        <a:graphic>
          <a:graphicData uri="http://schemas.openxmlformats.org/presentationml/2006/ole">
            <mc:AlternateContent xmlns:mc="http://schemas.openxmlformats.org/markup-compatibility/2006">
              <mc:Choice xmlns:v="urn:schemas-microsoft-com:vml" Requires="v">
                <p:oleObj name="Picture" r:id="rId14" imgW="3508735" imgH="1551661" progId="Word.Picture.8">
                  <p:embed/>
                </p:oleObj>
              </mc:Choice>
              <mc:Fallback>
                <p:oleObj name="Picture" r:id="rId14" imgW="3508735" imgH="1551661" progId="Word.Picture.8">
                  <p:embed/>
                  <p:pic>
                    <p:nvPicPr>
                      <p:cNvPr id="26" name="Object 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21111" y="5445715"/>
                        <a:ext cx="1359768" cy="600656"/>
                      </a:xfrm>
                      <a:prstGeom prst="rect">
                        <a:avLst/>
                      </a:prstGeom>
                      <a:noFill/>
                      <a:ln>
                        <a:noFill/>
                      </a:ln>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629637353"/>
              </p:ext>
            </p:extLst>
          </p:nvPr>
        </p:nvGraphicFramePr>
        <p:xfrm>
          <a:off x="8566387" y="5470744"/>
          <a:ext cx="1283943" cy="566885"/>
        </p:xfrm>
        <a:graphic>
          <a:graphicData uri="http://schemas.openxmlformats.org/presentationml/2006/ole">
            <mc:AlternateContent xmlns:mc="http://schemas.openxmlformats.org/markup-compatibility/2006">
              <mc:Choice xmlns:v="urn:schemas-microsoft-com:vml" Requires="v">
                <p:oleObj name="Picture" r:id="rId16" imgW="3508735" imgH="1551661" progId="Word.Picture.8">
                  <p:embed/>
                </p:oleObj>
              </mc:Choice>
              <mc:Fallback>
                <p:oleObj name="Picture" r:id="rId16" imgW="3508735" imgH="1551661" progId="Word.Picture.8">
                  <p:embed/>
                  <p:pic>
                    <p:nvPicPr>
                      <p:cNvPr id="27" name="Object 2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566387" y="5470744"/>
                        <a:ext cx="1283943" cy="566885"/>
                      </a:xfrm>
                      <a:prstGeom prst="rect">
                        <a:avLst/>
                      </a:prstGeom>
                      <a:noFill/>
                      <a:ln>
                        <a:noFill/>
                      </a:ln>
                    </p:spPr>
                  </p:pic>
                </p:oleObj>
              </mc:Fallback>
            </mc:AlternateContent>
          </a:graphicData>
        </a:graphic>
      </p:graphicFrame>
      <p:sp>
        <p:nvSpPr>
          <p:cNvPr id="30" name="Right Arrow 29"/>
          <p:cNvSpPr/>
          <p:nvPr/>
        </p:nvSpPr>
        <p:spPr>
          <a:xfrm>
            <a:off x="377354" y="1188343"/>
            <a:ext cx="9721080" cy="504056"/>
          </a:xfrm>
          <a:prstGeom prst="rightArrow">
            <a:avLst/>
          </a:prstGeom>
          <a:solidFill>
            <a:schemeClr val="tx1">
              <a:lumMod val="50000"/>
              <a:lumOff val="50000"/>
            </a:schemeClr>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cs-CZ">
              <a:effectLst>
                <a:glow rad="139700">
                  <a:schemeClr val="accent2">
                    <a:satMod val="175000"/>
                    <a:alpha val="40000"/>
                  </a:schemeClr>
                </a:glow>
              </a:effectLst>
            </a:endParaRPr>
          </a:p>
        </p:txBody>
      </p:sp>
      <p:sp>
        <p:nvSpPr>
          <p:cNvPr id="31" name="TextBox 30"/>
          <p:cNvSpPr txBox="1"/>
          <p:nvPr/>
        </p:nvSpPr>
        <p:spPr>
          <a:xfrm>
            <a:off x="4049762" y="1043528"/>
            <a:ext cx="4949428" cy="861774"/>
          </a:xfrm>
          <a:prstGeom prst="rect">
            <a:avLst/>
          </a:prstGeom>
          <a:noFill/>
        </p:spPr>
        <p:txBody>
          <a:bodyPr wrap="square" rtlCol="0">
            <a:spAutoFit/>
          </a:bodyPr>
          <a:lstStyle/>
          <a:p>
            <a:pPr fontAlgn="t"/>
            <a:br>
              <a:rPr lang="cs-CZ" sz="1600" dirty="0">
                <a:solidFill>
                  <a:schemeClr val="bg1"/>
                </a:solidFill>
              </a:rPr>
            </a:br>
            <a:r>
              <a:rPr lang="cs-CZ" sz="1600" dirty="0">
                <a:solidFill>
                  <a:schemeClr val="bg1"/>
                </a:solidFill>
              </a:rPr>
              <a:t>Increasing risk</a:t>
            </a:r>
          </a:p>
          <a:p>
            <a:endParaRPr lang="cs-CZ" sz="1600" dirty="0">
              <a:solidFill>
                <a:schemeClr val="bg1"/>
              </a:solidFill>
            </a:endParaRPr>
          </a:p>
        </p:txBody>
      </p:sp>
      <p:pic>
        <p:nvPicPr>
          <p:cNvPr id="3" name="Obrázek 2" descr="Obsah obrázku řada/pruh, Obdélník, žlutá, symbol&#10;&#10;Popis byl vytvořen automaticky">
            <a:extLst>
              <a:ext uri="{FF2B5EF4-FFF2-40B4-BE49-F238E27FC236}">
                <a16:creationId xmlns:a16="http://schemas.microsoft.com/office/drawing/2014/main" id="{8EC99808-62D6-49D6-3943-1D8352259F67}"/>
              </a:ext>
            </a:extLst>
          </p:cNvPr>
          <p:cNvPicPr>
            <a:picLocks noChangeAspect="1"/>
          </p:cNvPicPr>
          <p:nvPr/>
        </p:nvPicPr>
        <p:blipFill>
          <a:blip r:embed="rId18"/>
          <a:stretch>
            <a:fillRect/>
          </a:stretch>
        </p:blipFill>
        <p:spPr>
          <a:xfrm>
            <a:off x="5054579" y="5949743"/>
            <a:ext cx="1178084" cy="886106"/>
          </a:xfrm>
          <a:prstGeom prst="rect">
            <a:avLst/>
          </a:prstGeom>
        </p:spPr>
      </p:pic>
      <p:pic>
        <p:nvPicPr>
          <p:cNvPr id="4" name="Obrázek 3" descr="Obsah obrázku řada/pruh, Obdélník, žlutá, symbol&#10;&#10;Popis byl vytvořen automaticky">
            <a:extLst>
              <a:ext uri="{FF2B5EF4-FFF2-40B4-BE49-F238E27FC236}">
                <a16:creationId xmlns:a16="http://schemas.microsoft.com/office/drawing/2014/main" id="{CC2A624D-DFA5-4A7D-6CCB-245FBAE4BFC6}"/>
              </a:ext>
            </a:extLst>
          </p:cNvPr>
          <p:cNvPicPr>
            <a:picLocks noChangeAspect="1"/>
          </p:cNvPicPr>
          <p:nvPr/>
        </p:nvPicPr>
        <p:blipFill>
          <a:blip r:embed="rId18"/>
          <a:stretch>
            <a:fillRect/>
          </a:stretch>
        </p:blipFill>
        <p:spPr>
          <a:xfrm>
            <a:off x="6823653" y="5971035"/>
            <a:ext cx="1178084" cy="886105"/>
          </a:xfrm>
          <a:prstGeom prst="rect">
            <a:avLst/>
          </a:prstGeom>
        </p:spPr>
      </p:pic>
      <p:pic>
        <p:nvPicPr>
          <p:cNvPr id="5" name="Obrázek 4" descr="Obsah obrázku řada/pruh, Obdélník, žlutá, symbol&#10;&#10;Popis byl vytvořen automaticky">
            <a:extLst>
              <a:ext uri="{FF2B5EF4-FFF2-40B4-BE49-F238E27FC236}">
                <a16:creationId xmlns:a16="http://schemas.microsoft.com/office/drawing/2014/main" id="{1BA25080-665E-BB4E-67C1-DA158C807BFC}"/>
              </a:ext>
            </a:extLst>
          </p:cNvPr>
          <p:cNvPicPr>
            <a:picLocks noChangeAspect="1"/>
          </p:cNvPicPr>
          <p:nvPr/>
        </p:nvPicPr>
        <p:blipFill>
          <a:blip r:embed="rId18"/>
          <a:stretch>
            <a:fillRect/>
          </a:stretch>
        </p:blipFill>
        <p:spPr>
          <a:xfrm>
            <a:off x="8605100" y="5949743"/>
            <a:ext cx="1178084" cy="886105"/>
          </a:xfrm>
          <a:prstGeom prst="rect">
            <a:avLst/>
          </a:prstGeom>
        </p:spPr>
      </p:pic>
    </p:spTree>
    <p:extLst>
      <p:ext uri="{BB962C8B-B14F-4D97-AF65-F5344CB8AC3E}">
        <p14:creationId xmlns:p14="http://schemas.microsoft.com/office/powerpoint/2010/main" val="3327000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p:cNvSpPr txBox="1"/>
          <p:nvPr/>
        </p:nvSpPr>
        <p:spPr>
          <a:xfrm>
            <a:off x="4265786" y="180231"/>
            <a:ext cx="7289998" cy="737360"/>
          </a:xfrm>
          <a:prstGeom prst="rect">
            <a:avLst/>
          </a:prstGeom>
          <a:noFill/>
          <a:ln>
            <a:noFill/>
          </a:ln>
        </p:spPr>
        <p:txBody>
          <a:bodyPr lIns="0" tIns="0" rIns="0" bIns="0" anchor="ctr"/>
          <a:lstStyle/>
          <a:p>
            <a:r>
              <a:rPr lang="cs-CZ" sz="3200" b="1" dirty="0">
                <a:solidFill>
                  <a:srgbClr val="F47258"/>
                </a:solidFill>
              </a:rPr>
              <a:t>4. </a:t>
            </a:r>
            <a:r>
              <a:rPr lang="en-US" sz="3200" b="1" dirty="0">
                <a:solidFill>
                  <a:srgbClr val="F47258"/>
                </a:solidFill>
              </a:rPr>
              <a:t>Bio Effects</a:t>
            </a:r>
            <a:endParaRPr lang="cs-CZ" sz="3200" b="1" dirty="0">
              <a:solidFill>
                <a:srgbClr val="F47258"/>
              </a:solidFill>
            </a:endParaRPr>
          </a:p>
        </p:txBody>
      </p:sp>
      <p:sp>
        <p:nvSpPr>
          <p:cNvPr id="7" name="Title 1"/>
          <p:cNvSpPr txBox="1">
            <a:spLocks/>
          </p:cNvSpPr>
          <p:nvPr/>
        </p:nvSpPr>
        <p:spPr>
          <a:xfrm>
            <a:off x="432000" y="1620391"/>
            <a:ext cx="3689770" cy="2303249"/>
          </a:xfrm>
          <a:prstGeom prst="rect">
            <a:avLst/>
          </a:prstGeom>
        </p:spPr>
        <p:txBody>
          <a:bodyPr lIns="0" tIns="0" rIns="0" bIns="0" anchor="t"/>
          <a:lstStyle/>
          <a:p>
            <a:endParaRPr lang="cs-CZ" sz="2000" dirty="0"/>
          </a:p>
          <a:p>
            <a:r>
              <a:rPr lang="en-US" sz="2000" dirty="0"/>
              <a:t>Wavelengths of the electromagnetic spectrum have varying  penetrations and exposure properties for eyes and skin</a:t>
            </a:r>
          </a:p>
          <a:p>
            <a:endParaRPr lang="en-US" sz="1600" dirty="0"/>
          </a:p>
        </p:txBody>
      </p:sp>
      <p:pic>
        <p:nvPicPr>
          <p:cNvPr id="6" name="Picture 5"/>
          <p:cNvPicPr>
            <a:picLocks noChangeAspect="1"/>
          </p:cNvPicPr>
          <p:nvPr/>
        </p:nvPicPr>
        <p:blipFill rotWithShape="1">
          <a:blip r:embed="rId2"/>
          <a:srcRect/>
          <a:stretch/>
        </p:blipFill>
        <p:spPr>
          <a:xfrm>
            <a:off x="4524250" y="1690389"/>
            <a:ext cx="5414768" cy="4466502"/>
          </a:xfrm>
          <a:prstGeom prst="rect">
            <a:avLst/>
          </a:prstGeom>
        </p:spPr>
      </p:pic>
    </p:spTree>
    <p:extLst>
      <p:ext uri="{BB962C8B-B14F-4D97-AF65-F5344CB8AC3E}">
        <p14:creationId xmlns:p14="http://schemas.microsoft.com/office/powerpoint/2010/main" val="3207215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4. </a:t>
            </a:r>
            <a:r>
              <a:rPr lang="en-US" sz="2000" dirty="0"/>
              <a:t>Bio Effects</a:t>
            </a:r>
            <a:endParaRPr lang="cs-CZ" sz="2000" dirty="0"/>
          </a:p>
          <a:p>
            <a:pPr marL="342900" indent="-342900" algn="r">
              <a:buAutoNum type="arabicPeriod"/>
            </a:pPr>
            <a:endParaRPr lang="cs-CZ" sz="2000" dirty="0"/>
          </a:p>
        </p:txBody>
      </p:sp>
      <p:sp>
        <p:nvSpPr>
          <p:cNvPr id="9" name="Content Placeholder 6"/>
          <p:cNvSpPr txBox="1">
            <a:spLocks/>
          </p:cNvSpPr>
          <p:nvPr/>
        </p:nvSpPr>
        <p:spPr>
          <a:xfrm>
            <a:off x="457200" y="1600206"/>
            <a:ext cx="5248746" cy="596249"/>
          </a:xfrm>
          <a:prstGeom prst="rect">
            <a:avLst/>
          </a:prstGeom>
        </p:spPr>
        <p:txBody>
          <a:bodyPr>
            <a:normAutofit/>
          </a:bodyPr>
          <a:lstStyle/>
          <a:p>
            <a:r>
              <a:rPr lang="en-US" sz="2000" b="1" dirty="0"/>
              <a:t>Your eye</a:t>
            </a:r>
            <a:endParaRPr lang="cs-CZ" sz="2000" b="1" kern="0" dirty="0">
              <a:solidFill>
                <a:sysClr val="windowText" lastClr="000000"/>
              </a:solidFill>
            </a:endParaRPr>
          </a:p>
        </p:txBody>
      </p:sp>
      <p:sp>
        <p:nvSpPr>
          <p:cNvPr id="10" name="Content Placeholder 7"/>
          <p:cNvSpPr txBox="1">
            <a:spLocks/>
          </p:cNvSpPr>
          <p:nvPr/>
        </p:nvSpPr>
        <p:spPr>
          <a:xfrm>
            <a:off x="5705946" y="1476375"/>
            <a:ext cx="3024336" cy="4525963"/>
          </a:xfrm>
          <a:prstGeom prst="rect">
            <a:avLst/>
          </a:prstGeom>
        </p:spPr>
        <p:txBody>
          <a:bodyPr>
            <a:normAutofit/>
          </a:bodyPr>
          <a:lstStyle/>
          <a:p>
            <a:endParaRPr lang="en-US" kern="0" dirty="0">
              <a:solidFill>
                <a:sysClr val="windowText" lastClr="000000"/>
              </a:solidFill>
            </a:endParaRPr>
          </a:p>
        </p:txBody>
      </p:sp>
      <p:pic>
        <p:nvPicPr>
          <p:cNvPr id="1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050418" y="1600206"/>
            <a:ext cx="5372100" cy="47990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01343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6"/>
          <p:cNvSpPr txBox="1">
            <a:spLocks/>
          </p:cNvSpPr>
          <p:nvPr/>
        </p:nvSpPr>
        <p:spPr>
          <a:xfrm>
            <a:off x="457200" y="1600206"/>
            <a:ext cx="3448546" cy="596249"/>
          </a:xfrm>
          <a:prstGeom prst="rect">
            <a:avLst/>
          </a:prstGeom>
        </p:spPr>
        <p:txBody>
          <a:bodyPr>
            <a:normAutofit/>
          </a:bodyPr>
          <a:lstStyle/>
          <a:p>
            <a:r>
              <a:rPr lang="en-US" sz="2000" b="1" dirty="0"/>
              <a:t>Penetration per wavelength</a:t>
            </a:r>
            <a:endParaRPr lang="cs-CZ" sz="2000" b="1" kern="0" dirty="0">
              <a:solidFill>
                <a:sysClr val="windowText" lastClr="000000"/>
              </a:solidFill>
            </a:endParaRPr>
          </a:p>
        </p:txBody>
      </p:sp>
      <p:sp>
        <p:nvSpPr>
          <p:cNvPr id="10" name="Content Placeholder 7"/>
          <p:cNvSpPr txBox="1">
            <a:spLocks/>
          </p:cNvSpPr>
          <p:nvPr/>
        </p:nvSpPr>
        <p:spPr>
          <a:xfrm>
            <a:off x="5705946" y="1476375"/>
            <a:ext cx="3024336" cy="4525963"/>
          </a:xfrm>
          <a:prstGeom prst="rect">
            <a:avLst/>
          </a:prstGeom>
        </p:spPr>
        <p:txBody>
          <a:bodyPr>
            <a:normAutofit/>
          </a:bodyPr>
          <a:lstStyle/>
          <a:p>
            <a:endParaRPr lang="en-US" kern="0" dirty="0">
              <a:solidFill>
                <a:sysClr val="windowText" lastClr="000000"/>
              </a:solidFill>
            </a:endParaRPr>
          </a:p>
        </p:txBody>
      </p:sp>
      <p:sp>
        <p:nvSpPr>
          <p:cNvPr id="13"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4. </a:t>
            </a:r>
            <a:r>
              <a:rPr lang="en-US" sz="2000" dirty="0"/>
              <a:t>Bio Effects</a:t>
            </a:r>
            <a:endParaRPr lang="cs-CZ" sz="2000" dirty="0"/>
          </a:p>
          <a:p>
            <a:pPr marL="342900" indent="-342900" algn="r">
              <a:buAutoNum type="arabicPeriod"/>
            </a:pPr>
            <a:endParaRPr lang="cs-CZ" sz="2000" dirty="0"/>
          </a:p>
        </p:txBody>
      </p:sp>
      <p:pic>
        <p:nvPicPr>
          <p:cNvPr id="8" name="Picture 2" descr="http://www.westernsafety.com/products/laservision2008/lvpg6-eyepentr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3458" y="2196802"/>
            <a:ext cx="8126190" cy="4350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735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ser Safety Advice and Training - Laser Protection Adviser/Advisor LPA">
            <a:extLst>
              <a:ext uri="{FF2B5EF4-FFF2-40B4-BE49-F238E27FC236}">
                <a16:creationId xmlns:a16="http://schemas.microsoft.com/office/drawing/2014/main" id="{064C2AB4-4665-6328-27AF-F5F8D38A3C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450" y="1260351"/>
            <a:ext cx="8352928"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14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6"/>
          <p:cNvSpPr txBox="1">
            <a:spLocks/>
          </p:cNvSpPr>
          <p:nvPr/>
        </p:nvSpPr>
        <p:spPr>
          <a:xfrm>
            <a:off x="457200" y="1600206"/>
            <a:ext cx="3808586" cy="5060745"/>
          </a:xfrm>
          <a:prstGeom prst="rect">
            <a:avLst/>
          </a:prstGeom>
        </p:spPr>
        <p:txBody>
          <a:bodyPr>
            <a:normAutofit/>
          </a:bodyPr>
          <a:lstStyle/>
          <a:p>
            <a:r>
              <a:rPr lang="en-US" sz="2000" b="1" dirty="0"/>
              <a:t>Ultra Violet (180-400nm) </a:t>
            </a:r>
            <a:endParaRPr lang="cs-CZ" sz="2000" b="1" kern="0" dirty="0">
              <a:solidFill>
                <a:sysClr val="windowText" lastClr="000000"/>
              </a:solidFill>
            </a:endParaRPr>
          </a:p>
          <a:p>
            <a:pPr>
              <a:lnSpc>
                <a:spcPct val="90000"/>
              </a:lnSpc>
            </a:pPr>
            <a:endParaRPr lang="cs-CZ" dirty="0"/>
          </a:p>
          <a:p>
            <a:pPr marL="285750" indent="-285750">
              <a:lnSpc>
                <a:spcPct val="90000"/>
              </a:lnSpc>
              <a:buFont typeface="Arial" panose="020B0604020202020204" pitchFamily="34" charset="0"/>
              <a:buChar char="•"/>
            </a:pPr>
            <a:r>
              <a:rPr lang="en-US" dirty="0"/>
              <a:t>UV exposure</a:t>
            </a:r>
          </a:p>
          <a:p>
            <a:pPr marL="742950" lvl="1" indent="-285750">
              <a:lnSpc>
                <a:spcPct val="90000"/>
              </a:lnSpc>
              <a:buFont typeface="Arial" panose="020B0604020202020204" pitchFamily="34" charset="0"/>
              <a:buChar char="•"/>
            </a:pPr>
            <a:r>
              <a:rPr lang="en-US" dirty="0"/>
              <a:t>Invisible</a:t>
            </a:r>
          </a:p>
          <a:p>
            <a:pPr marL="742950" lvl="1" indent="-285750">
              <a:lnSpc>
                <a:spcPct val="90000"/>
              </a:lnSpc>
              <a:buFont typeface="Arial" panose="020B0604020202020204" pitchFamily="34" charset="0"/>
              <a:buChar char="•"/>
            </a:pPr>
            <a:r>
              <a:rPr lang="en-US" dirty="0"/>
              <a:t>Delayed effect</a:t>
            </a:r>
          </a:p>
          <a:p>
            <a:pPr marL="742950" lvl="1" indent="-285750">
              <a:lnSpc>
                <a:spcPct val="90000"/>
              </a:lnSpc>
              <a:buFont typeface="Arial" panose="020B0604020202020204" pitchFamily="34" charset="0"/>
              <a:buChar char="•"/>
            </a:pPr>
            <a:r>
              <a:rPr lang="en-US" dirty="0"/>
              <a:t>Photosensitive agents</a:t>
            </a:r>
          </a:p>
          <a:p>
            <a:pPr marL="742950" lvl="1" indent="-285750">
              <a:lnSpc>
                <a:spcPct val="90000"/>
              </a:lnSpc>
              <a:buFont typeface="Arial" panose="020B0604020202020204" pitchFamily="34" charset="0"/>
              <a:buChar char="•"/>
            </a:pPr>
            <a:r>
              <a:rPr lang="en-US" dirty="0"/>
              <a:t>UV sources</a:t>
            </a:r>
            <a:endParaRPr lang="cs-CZ" dirty="0"/>
          </a:p>
          <a:p>
            <a:pPr marL="1200150" lvl="2" indent="-285750">
              <a:lnSpc>
                <a:spcPct val="90000"/>
              </a:lnSpc>
              <a:buFont typeface="Arial" panose="020B0604020202020204" pitchFamily="34" charset="0"/>
              <a:buChar char="•"/>
            </a:pPr>
            <a:r>
              <a:rPr lang="en-US" dirty="0"/>
              <a:t>Laser radiation</a:t>
            </a:r>
            <a:endParaRPr lang="cs-CZ" dirty="0"/>
          </a:p>
          <a:p>
            <a:pPr marL="1200150" lvl="2" indent="-285750">
              <a:lnSpc>
                <a:spcPct val="90000"/>
              </a:lnSpc>
              <a:buFont typeface="Arial" panose="020B0604020202020204" pitchFamily="34" charset="0"/>
              <a:buChar char="•"/>
            </a:pPr>
            <a:r>
              <a:rPr lang="en-US" dirty="0"/>
              <a:t>Xeon flash lamps</a:t>
            </a:r>
            <a:endParaRPr lang="cs-CZ" dirty="0"/>
          </a:p>
          <a:p>
            <a:pPr marL="1200150" lvl="2" indent="-285750">
              <a:lnSpc>
                <a:spcPct val="90000"/>
              </a:lnSpc>
              <a:buFont typeface="Arial" panose="020B0604020202020204" pitchFamily="34" charset="0"/>
              <a:buChar char="•"/>
            </a:pPr>
            <a:r>
              <a:rPr lang="en-US" dirty="0"/>
              <a:t>Solar lamps</a:t>
            </a:r>
            <a:endParaRPr lang="cs-CZ" dirty="0"/>
          </a:p>
          <a:p>
            <a:pPr marL="1200150" lvl="2" indent="-285750">
              <a:lnSpc>
                <a:spcPct val="90000"/>
              </a:lnSpc>
              <a:buFont typeface="Arial" panose="020B0604020202020204" pitchFamily="34" charset="0"/>
              <a:buChar char="•"/>
            </a:pPr>
            <a:r>
              <a:rPr lang="en-US" dirty="0"/>
              <a:t>Plasmas</a:t>
            </a:r>
          </a:p>
          <a:p>
            <a:pPr lvl="2">
              <a:lnSpc>
                <a:spcPct val="90000"/>
              </a:lnSpc>
            </a:pPr>
            <a:endParaRPr lang="en-US" dirty="0"/>
          </a:p>
          <a:p>
            <a:pPr marL="1200150" lvl="2" indent="-285750">
              <a:lnSpc>
                <a:spcPct val="90000"/>
              </a:lnSpc>
              <a:buFont typeface="Arial" panose="020B0604020202020204" pitchFamily="34" charset="0"/>
              <a:buChar char="•"/>
            </a:pPr>
            <a:r>
              <a:rPr lang="en-US" dirty="0"/>
              <a:t>UV incidents can occur</a:t>
            </a:r>
          </a:p>
          <a:p>
            <a:pPr marL="1657350" lvl="3" indent="-285750">
              <a:lnSpc>
                <a:spcPct val="90000"/>
              </a:lnSpc>
              <a:buFont typeface="Arial" panose="020B0604020202020204" pitchFamily="34" charset="0"/>
              <a:buChar char="•"/>
            </a:pPr>
            <a:r>
              <a:rPr lang="en-US" dirty="0"/>
              <a:t>Eye</a:t>
            </a:r>
          </a:p>
          <a:p>
            <a:pPr marL="1657350" lvl="3" indent="-285750">
              <a:lnSpc>
                <a:spcPct val="90000"/>
              </a:lnSpc>
              <a:buFont typeface="Arial" panose="020B0604020202020204" pitchFamily="34" charset="0"/>
              <a:buChar char="•"/>
            </a:pPr>
            <a:r>
              <a:rPr lang="en-US" dirty="0"/>
              <a:t>Skin</a:t>
            </a:r>
          </a:p>
          <a:p>
            <a:endParaRPr lang="cs-CZ" sz="2000" b="1" kern="0" dirty="0">
              <a:solidFill>
                <a:sysClr val="windowText" lastClr="000000"/>
              </a:solidFill>
            </a:endParaRPr>
          </a:p>
        </p:txBody>
      </p:sp>
      <p:sp>
        <p:nvSpPr>
          <p:cNvPr id="10" name="Content Placeholder 7"/>
          <p:cNvSpPr txBox="1">
            <a:spLocks/>
          </p:cNvSpPr>
          <p:nvPr/>
        </p:nvSpPr>
        <p:spPr>
          <a:xfrm>
            <a:off x="5705946" y="1476375"/>
            <a:ext cx="3024336" cy="4525963"/>
          </a:xfrm>
          <a:prstGeom prst="rect">
            <a:avLst/>
          </a:prstGeom>
        </p:spPr>
        <p:txBody>
          <a:bodyPr>
            <a:normAutofit/>
          </a:bodyPr>
          <a:lstStyle/>
          <a:p>
            <a:endParaRPr lang="en-US" kern="0" dirty="0">
              <a:solidFill>
                <a:sysClr val="windowText" lastClr="000000"/>
              </a:solidFill>
            </a:endParaRPr>
          </a:p>
        </p:txBody>
      </p:sp>
      <p:sp>
        <p:nvSpPr>
          <p:cNvPr id="13"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4. </a:t>
            </a:r>
            <a:r>
              <a:rPr lang="en-US" sz="2000" dirty="0"/>
              <a:t>Bio Effects</a:t>
            </a:r>
            <a:endParaRPr lang="cs-CZ" sz="2000" dirty="0"/>
          </a:p>
          <a:p>
            <a:pPr marL="342900" indent="-342900" algn="r">
              <a:buAutoNum type="arabicPeriod"/>
            </a:pPr>
            <a:endParaRPr lang="cs-CZ" sz="20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9842" y="2383344"/>
            <a:ext cx="5400600" cy="2780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9630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6"/>
          <p:cNvSpPr txBox="1">
            <a:spLocks/>
          </p:cNvSpPr>
          <p:nvPr/>
        </p:nvSpPr>
        <p:spPr>
          <a:xfrm>
            <a:off x="457200" y="1457331"/>
            <a:ext cx="3664570" cy="524241"/>
          </a:xfrm>
          <a:prstGeom prst="rect">
            <a:avLst/>
          </a:prstGeom>
        </p:spPr>
        <p:txBody>
          <a:bodyPr>
            <a:noAutofit/>
          </a:bodyPr>
          <a:lstStyle/>
          <a:p>
            <a:r>
              <a:rPr lang="en-US" sz="2000" b="1" dirty="0"/>
              <a:t>Laser Accidents:</a:t>
            </a:r>
            <a:br>
              <a:rPr lang="en-US" sz="2000" b="1" dirty="0"/>
            </a:br>
            <a:r>
              <a:rPr lang="en-US" sz="2000" b="1" dirty="0"/>
              <a:t>Skin Injury</a:t>
            </a:r>
            <a:endParaRPr lang="cs-CZ" sz="2000" b="1" kern="0" dirty="0">
              <a:solidFill>
                <a:sysClr val="windowText" lastClr="000000"/>
              </a:solidFill>
            </a:endParaRPr>
          </a:p>
        </p:txBody>
      </p:sp>
      <p:sp>
        <p:nvSpPr>
          <p:cNvPr id="10" name="Content Placeholder 7"/>
          <p:cNvSpPr txBox="1">
            <a:spLocks/>
          </p:cNvSpPr>
          <p:nvPr/>
        </p:nvSpPr>
        <p:spPr>
          <a:xfrm>
            <a:off x="5705946" y="1476375"/>
            <a:ext cx="3024336" cy="4525963"/>
          </a:xfrm>
          <a:prstGeom prst="rect">
            <a:avLst/>
          </a:prstGeom>
        </p:spPr>
        <p:txBody>
          <a:bodyPr>
            <a:normAutofit/>
          </a:bodyPr>
          <a:lstStyle/>
          <a:p>
            <a:endParaRPr lang="en-US" kern="0" dirty="0">
              <a:solidFill>
                <a:sysClr val="windowText" lastClr="000000"/>
              </a:solidFill>
            </a:endParaRPr>
          </a:p>
        </p:txBody>
      </p:sp>
      <p:sp>
        <p:nvSpPr>
          <p:cNvPr id="13"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4. </a:t>
            </a:r>
            <a:r>
              <a:rPr lang="en-US" sz="2000" dirty="0"/>
              <a:t>Bio Effects</a:t>
            </a:r>
            <a:endParaRPr lang="cs-CZ" sz="2000" dirty="0"/>
          </a:p>
          <a:p>
            <a:pPr marL="342900" indent="-342900" algn="r">
              <a:buAutoNum type="arabicPeriod"/>
            </a:pPr>
            <a:endParaRPr lang="cs-CZ" sz="2000" dirty="0"/>
          </a:p>
        </p:txBody>
      </p:sp>
      <p:sp>
        <p:nvSpPr>
          <p:cNvPr id="6" name="Content Placeholder 6"/>
          <p:cNvSpPr txBox="1">
            <a:spLocks/>
          </p:cNvSpPr>
          <p:nvPr/>
        </p:nvSpPr>
        <p:spPr>
          <a:xfrm>
            <a:off x="377354" y="2340472"/>
            <a:ext cx="4896544" cy="2566376"/>
          </a:xfrm>
          <a:prstGeom prst="rect">
            <a:avLst/>
          </a:prstGeom>
        </p:spPr>
        <p:txBody>
          <a:bodyPr>
            <a:normAutofit/>
          </a:bodyPr>
          <a:lstStyle/>
          <a:p>
            <a:r>
              <a:rPr lang="en-US" dirty="0"/>
              <a:t>CO</a:t>
            </a:r>
            <a:r>
              <a:rPr lang="en-US" baseline="-25000" dirty="0"/>
              <a:t>2 </a:t>
            </a:r>
            <a:r>
              <a:rPr lang="en-US" dirty="0"/>
              <a:t> &amp; YAG laser – most often implicated</a:t>
            </a:r>
          </a:p>
          <a:p>
            <a:endParaRPr lang="en-US" dirty="0"/>
          </a:p>
          <a:p>
            <a:r>
              <a:rPr lang="en-US" dirty="0"/>
              <a:t>Most notable injuries</a:t>
            </a:r>
          </a:p>
          <a:p>
            <a:pPr marL="742950" lvl="1" indent="-285750">
              <a:buFont typeface="Arial" panose="020B0604020202020204" pitchFamily="34" charset="0"/>
              <a:buChar char="•"/>
            </a:pPr>
            <a:r>
              <a:rPr lang="en-US" dirty="0"/>
              <a:t>Holes through fingers</a:t>
            </a:r>
          </a:p>
          <a:p>
            <a:pPr marL="742950" lvl="1" indent="-285750">
              <a:buFont typeface="Arial" panose="020B0604020202020204" pitchFamily="34" charset="0"/>
              <a:buChar char="•"/>
            </a:pPr>
            <a:r>
              <a:rPr lang="en-US" dirty="0"/>
              <a:t>3</a:t>
            </a:r>
            <a:r>
              <a:rPr lang="en-US" baseline="30000" dirty="0"/>
              <a:t>rd</a:t>
            </a:r>
            <a:r>
              <a:rPr lang="en-US" dirty="0"/>
              <a:t> degree burns</a:t>
            </a:r>
          </a:p>
          <a:p>
            <a:pPr lvl="1"/>
            <a:endParaRPr lang="en-US" dirty="0"/>
          </a:p>
          <a:p>
            <a:r>
              <a:rPr lang="en-US" dirty="0"/>
              <a:t>In general, non-debilitating</a:t>
            </a:r>
          </a:p>
          <a:p>
            <a:endParaRPr lang="cs-CZ" sz="2000" b="1" kern="0" dirty="0">
              <a:solidFill>
                <a:sysClr val="windowText" lastClr="000000"/>
              </a:solidFill>
            </a:endParaRPr>
          </a:p>
        </p:txBody>
      </p:sp>
      <p:pic>
        <p:nvPicPr>
          <p:cNvPr id="7" name="Picture 1028" descr="hole in finger"/>
          <p:cNvPicPr>
            <a:picLocks noChangeAspect="1" noChangeArrowheads="1"/>
          </p:cNvPicPr>
          <p:nvPr/>
        </p:nvPicPr>
        <p:blipFill>
          <a:blip r:embed="rId2" cstate="print"/>
          <a:srcRect/>
          <a:stretch>
            <a:fillRect/>
          </a:stretch>
        </p:blipFill>
        <p:spPr>
          <a:xfrm>
            <a:off x="6225944" y="2807493"/>
            <a:ext cx="1864784" cy="2597150"/>
          </a:xfrm>
          <a:prstGeom prst="rect">
            <a:avLst/>
          </a:prstGeom>
          <a:noFill/>
          <a:ln/>
        </p:spPr>
      </p:pic>
      <p:pic>
        <p:nvPicPr>
          <p:cNvPr id="8" name="Picture 1029" descr="hole in nail"/>
          <p:cNvPicPr>
            <a:picLocks noChangeAspect="1" noChangeArrowheads="1"/>
          </p:cNvPicPr>
          <p:nvPr/>
        </p:nvPicPr>
        <p:blipFill>
          <a:blip r:embed="rId3" cstate="print"/>
          <a:stretch>
            <a:fillRect/>
          </a:stretch>
        </p:blipFill>
        <p:spPr>
          <a:xfrm>
            <a:off x="8282425" y="4526644"/>
            <a:ext cx="1563624" cy="1920240"/>
          </a:xfrm>
          <a:prstGeom prst="rect">
            <a:avLst/>
          </a:prstGeom>
          <a:noFill/>
          <a:ln/>
        </p:spPr>
      </p:pic>
      <p:sp>
        <p:nvSpPr>
          <p:cNvPr id="11" name="Text Box 1030"/>
          <p:cNvSpPr txBox="1">
            <a:spLocks noChangeArrowheads="1"/>
          </p:cNvSpPr>
          <p:nvPr/>
        </p:nvSpPr>
        <p:spPr bwMode="auto">
          <a:xfrm>
            <a:off x="8226226" y="3739356"/>
            <a:ext cx="1298179" cy="366712"/>
          </a:xfrm>
          <a:prstGeom prst="rect">
            <a:avLst/>
          </a:prstGeom>
          <a:noFill/>
          <a:ln w="12700">
            <a:noFill/>
            <a:miter lim="800000"/>
            <a:headEnd/>
            <a:tailEnd/>
          </a:ln>
          <a:effectLst/>
        </p:spPr>
        <p:txBody>
          <a:bodyPr wrap="square">
            <a:spAutoFit/>
          </a:bodyPr>
          <a:lstStyle/>
          <a:p>
            <a:pPr>
              <a:spcBef>
                <a:spcPct val="50000"/>
              </a:spcBef>
            </a:pPr>
            <a:r>
              <a:rPr lang="en-US" dirty="0">
                <a:solidFill>
                  <a:prstClr val="black"/>
                </a:solidFill>
                <a:latin typeface="Arial" charset="0"/>
              </a:rPr>
              <a:t>Entry point</a:t>
            </a:r>
          </a:p>
        </p:txBody>
      </p:sp>
      <p:sp>
        <p:nvSpPr>
          <p:cNvPr id="12" name="Text Box 1031"/>
          <p:cNvSpPr txBox="1">
            <a:spLocks noChangeArrowheads="1"/>
          </p:cNvSpPr>
          <p:nvPr/>
        </p:nvSpPr>
        <p:spPr bwMode="auto">
          <a:xfrm>
            <a:off x="7032996" y="6102444"/>
            <a:ext cx="1219200" cy="366712"/>
          </a:xfrm>
          <a:prstGeom prst="rect">
            <a:avLst/>
          </a:prstGeom>
          <a:noFill/>
          <a:ln w="12700">
            <a:noFill/>
            <a:miter lim="800000"/>
            <a:headEnd/>
            <a:tailEnd/>
          </a:ln>
          <a:effectLst/>
        </p:spPr>
        <p:txBody>
          <a:bodyPr>
            <a:spAutoFit/>
          </a:bodyPr>
          <a:lstStyle/>
          <a:p>
            <a:pPr>
              <a:spcBef>
                <a:spcPct val="50000"/>
              </a:spcBef>
            </a:pPr>
            <a:r>
              <a:rPr lang="en-US" dirty="0">
                <a:solidFill>
                  <a:prstClr val="black"/>
                </a:solidFill>
                <a:latin typeface="Arial" charset="0"/>
              </a:rPr>
              <a:t>Exit point</a:t>
            </a:r>
          </a:p>
        </p:txBody>
      </p:sp>
      <p:pic>
        <p:nvPicPr>
          <p:cNvPr id="14" name="Picture 6" descr="burn1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8234" y="1190007"/>
            <a:ext cx="1671674" cy="2243326"/>
          </a:xfrm>
          <a:prstGeom prst="rect">
            <a:avLst/>
          </a:prstGeom>
          <a:noFill/>
          <a:ln w="25400">
            <a:solidFill>
              <a:srgbClr val="C032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370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6"/>
          <p:cNvSpPr txBox="1">
            <a:spLocks/>
          </p:cNvSpPr>
          <p:nvPr/>
        </p:nvSpPr>
        <p:spPr>
          <a:xfrm>
            <a:off x="457200" y="1457331"/>
            <a:ext cx="3664570" cy="524241"/>
          </a:xfrm>
          <a:prstGeom prst="rect">
            <a:avLst/>
          </a:prstGeom>
        </p:spPr>
        <p:txBody>
          <a:bodyPr>
            <a:noAutofit/>
          </a:bodyPr>
          <a:lstStyle/>
          <a:p>
            <a:r>
              <a:rPr lang="en-US" sz="2000" b="1" dirty="0"/>
              <a:t>Laser Accidents:</a:t>
            </a:r>
            <a:br>
              <a:rPr lang="en-US" sz="2000" b="1" dirty="0"/>
            </a:br>
            <a:r>
              <a:rPr lang="en-US" sz="2000" b="1" dirty="0"/>
              <a:t>Skin Injury</a:t>
            </a:r>
            <a:endParaRPr lang="cs-CZ" sz="2000" b="1" kern="0" dirty="0">
              <a:solidFill>
                <a:sysClr val="windowText" lastClr="000000"/>
              </a:solidFill>
            </a:endParaRPr>
          </a:p>
        </p:txBody>
      </p:sp>
      <p:sp>
        <p:nvSpPr>
          <p:cNvPr id="10" name="Content Placeholder 7"/>
          <p:cNvSpPr txBox="1">
            <a:spLocks/>
          </p:cNvSpPr>
          <p:nvPr/>
        </p:nvSpPr>
        <p:spPr>
          <a:xfrm>
            <a:off x="5705946" y="1476375"/>
            <a:ext cx="3024336" cy="4525963"/>
          </a:xfrm>
          <a:prstGeom prst="rect">
            <a:avLst/>
          </a:prstGeom>
        </p:spPr>
        <p:txBody>
          <a:bodyPr>
            <a:normAutofit/>
          </a:bodyPr>
          <a:lstStyle/>
          <a:p>
            <a:endParaRPr lang="en-US" kern="0" dirty="0">
              <a:solidFill>
                <a:sysClr val="windowText" lastClr="000000"/>
              </a:solidFill>
            </a:endParaRPr>
          </a:p>
        </p:txBody>
      </p:sp>
      <p:sp>
        <p:nvSpPr>
          <p:cNvPr id="13"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4. </a:t>
            </a:r>
            <a:r>
              <a:rPr lang="en-US" sz="2000" dirty="0"/>
              <a:t>Bio Effects</a:t>
            </a:r>
            <a:endParaRPr lang="cs-CZ" sz="2000" dirty="0"/>
          </a:p>
          <a:p>
            <a:pPr marL="342900" indent="-342900" algn="r">
              <a:buAutoNum type="arabicPeriod"/>
            </a:pPr>
            <a:endParaRPr lang="cs-CZ" sz="2000" dirty="0"/>
          </a:p>
        </p:txBody>
      </p:sp>
      <p:sp>
        <p:nvSpPr>
          <p:cNvPr id="15" name="Title 9"/>
          <p:cNvSpPr>
            <a:spLocks noGrp="1"/>
          </p:cNvSpPr>
          <p:nvPr>
            <p:ph type="title" idx="4294967295"/>
          </p:nvPr>
        </p:nvSpPr>
        <p:spPr>
          <a:xfrm>
            <a:off x="4309453" y="1848749"/>
            <a:ext cx="1973446" cy="496887"/>
          </a:xfrm>
        </p:spPr>
        <p:txBody>
          <a:bodyPr>
            <a:normAutofit/>
          </a:bodyPr>
          <a:lstStyle/>
          <a:p>
            <a:pPr algn="ctr"/>
            <a:r>
              <a:rPr lang="en-US" sz="2400" dirty="0" err="1"/>
              <a:t>Nd:YAG</a:t>
            </a:r>
            <a:r>
              <a:rPr lang="en-US" sz="2400" dirty="0"/>
              <a:t> Laser</a:t>
            </a:r>
          </a:p>
        </p:txBody>
      </p:sp>
      <p:sp>
        <p:nvSpPr>
          <p:cNvPr id="16" name="Text Box 3"/>
          <p:cNvSpPr txBox="1">
            <a:spLocks noChangeArrowheads="1"/>
          </p:cNvSpPr>
          <p:nvPr/>
        </p:nvSpPr>
        <p:spPr bwMode="auto">
          <a:xfrm>
            <a:off x="4388920" y="5401224"/>
            <a:ext cx="1814513" cy="207749"/>
          </a:xfrm>
          <a:prstGeom prst="rect">
            <a:avLst/>
          </a:prstGeom>
          <a:noFill/>
          <a:ln w="12700">
            <a:noFill/>
            <a:miter lim="800000"/>
            <a:headEnd/>
            <a:tailEnd/>
          </a:ln>
        </p:spPr>
        <p:txBody>
          <a:bodyPr wrap="square" lIns="0" tIns="0" rIns="0" bIns="0">
            <a:spAutoFit/>
          </a:bodyPr>
          <a:lstStyle/>
          <a:p>
            <a:pPr algn="ctr">
              <a:spcBef>
                <a:spcPct val="50000"/>
              </a:spcBef>
            </a:pPr>
            <a:r>
              <a:rPr lang="en-US" sz="1350" dirty="0">
                <a:solidFill>
                  <a:prstClr val="black"/>
                </a:solidFill>
              </a:rPr>
              <a:t>10 days after accident</a:t>
            </a:r>
          </a:p>
        </p:txBody>
      </p:sp>
      <p:sp>
        <p:nvSpPr>
          <p:cNvPr id="17" name="Text Box 4"/>
          <p:cNvSpPr txBox="1">
            <a:spLocks noChangeArrowheads="1"/>
          </p:cNvSpPr>
          <p:nvPr/>
        </p:nvSpPr>
        <p:spPr bwMode="auto">
          <a:xfrm>
            <a:off x="3242818" y="2412479"/>
            <a:ext cx="4404110" cy="415498"/>
          </a:xfrm>
          <a:prstGeom prst="rect">
            <a:avLst/>
          </a:prstGeom>
          <a:noFill/>
          <a:ln w="12700">
            <a:noFill/>
            <a:miter lim="800000"/>
            <a:headEnd/>
            <a:tailEnd/>
          </a:ln>
        </p:spPr>
        <p:txBody>
          <a:bodyPr wrap="square">
            <a:spAutoFit/>
          </a:bodyPr>
          <a:lstStyle/>
          <a:p>
            <a:pPr>
              <a:spcBef>
                <a:spcPct val="50000"/>
              </a:spcBef>
            </a:pPr>
            <a:r>
              <a:rPr lang="en-US" sz="2100" dirty="0">
                <a:solidFill>
                  <a:prstClr val="black"/>
                </a:solidFill>
              </a:rPr>
              <a:t>Unfocused, 1600-W, 1030-nm laser</a:t>
            </a:r>
          </a:p>
        </p:txBody>
      </p:sp>
      <p:sp>
        <p:nvSpPr>
          <p:cNvPr id="18" name="Text Box 5"/>
          <p:cNvSpPr txBox="1">
            <a:spLocks noChangeArrowheads="1"/>
          </p:cNvSpPr>
          <p:nvPr/>
        </p:nvSpPr>
        <p:spPr bwMode="auto">
          <a:xfrm>
            <a:off x="1946184" y="5398626"/>
            <a:ext cx="2189516" cy="207749"/>
          </a:xfrm>
          <a:prstGeom prst="rect">
            <a:avLst/>
          </a:prstGeom>
          <a:noFill/>
          <a:ln w="12700">
            <a:noFill/>
            <a:miter lim="800000"/>
            <a:headEnd/>
            <a:tailEnd/>
          </a:ln>
        </p:spPr>
        <p:txBody>
          <a:bodyPr wrap="square" lIns="0" tIns="0" rIns="0" bIns="0">
            <a:spAutoFit/>
          </a:bodyPr>
          <a:lstStyle/>
          <a:p>
            <a:pPr algn="ctr">
              <a:spcBef>
                <a:spcPct val="50000"/>
              </a:spcBef>
            </a:pPr>
            <a:r>
              <a:rPr lang="en-US" sz="1350" dirty="0">
                <a:solidFill>
                  <a:prstClr val="black"/>
                </a:solidFill>
              </a:rPr>
              <a:t>Immediately after accident</a:t>
            </a:r>
          </a:p>
        </p:txBody>
      </p:sp>
      <p:sp>
        <p:nvSpPr>
          <p:cNvPr id="19" name="Text Box 6"/>
          <p:cNvSpPr txBox="1">
            <a:spLocks noChangeArrowheads="1"/>
          </p:cNvSpPr>
          <p:nvPr/>
        </p:nvSpPr>
        <p:spPr bwMode="auto">
          <a:xfrm>
            <a:off x="7705055" y="6372918"/>
            <a:ext cx="2554585" cy="161583"/>
          </a:xfrm>
          <a:prstGeom prst="rect">
            <a:avLst/>
          </a:prstGeom>
          <a:noFill/>
          <a:ln w="12700">
            <a:noFill/>
            <a:miter lim="800000"/>
            <a:headEnd/>
            <a:tailEnd/>
          </a:ln>
        </p:spPr>
        <p:txBody>
          <a:bodyPr wrap="square" lIns="0" tIns="0" rIns="0" bIns="0">
            <a:spAutoFit/>
          </a:bodyPr>
          <a:lstStyle/>
          <a:p>
            <a:pPr>
              <a:spcBef>
                <a:spcPct val="50000"/>
              </a:spcBef>
            </a:pPr>
            <a:r>
              <a:rPr lang="en-US" sz="1050" dirty="0">
                <a:solidFill>
                  <a:srgbClr val="002060"/>
                </a:solidFill>
              </a:rPr>
              <a:t>Photos courtesy of Laser </a:t>
            </a:r>
            <a:r>
              <a:rPr lang="en-US" sz="1050" dirty="0" err="1">
                <a:solidFill>
                  <a:srgbClr val="002060"/>
                </a:solidFill>
              </a:rPr>
              <a:t>Zentrum</a:t>
            </a:r>
            <a:r>
              <a:rPr lang="en-US" sz="1050" dirty="0">
                <a:solidFill>
                  <a:srgbClr val="002060"/>
                </a:solidFill>
              </a:rPr>
              <a:t> Hannover</a:t>
            </a:r>
          </a:p>
        </p:txBody>
      </p:sp>
      <p:pic>
        <p:nvPicPr>
          <p:cNvPr id="20" name="Picture 7" descr="Laser skin injuries LZH, 1600 W, 1030 nm, at, 10, 21 days after"/>
          <p:cNvPicPr>
            <a:picLocks noChangeAspect="1" noChangeArrowheads="1"/>
          </p:cNvPicPr>
          <p:nvPr/>
        </p:nvPicPr>
        <p:blipFill>
          <a:blip r:embed="rId2" cstate="print"/>
          <a:srcRect/>
          <a:stretch>
            <a:fillRect/>
          </a:stretch>
        </p:blipFill>
        <p:spPr bwMode="auto">
          <a:xfrm>
            <a:off x="2140449" y="3163719"/>
            <a:ext cx="6311456" cy="2103819"/>
          </a:xfrm>
          <a:prstGeom prst="rect">
            <a:avLst/>
          </a:prstGeom>
          <a:noFill/>
          <a:ln w="9525">
            <a:noFill/>
            <a:miter lim="800000"/>
            <a:headEnd/>
            <a:tailEnd/>
          </a:ln>
        </p:spPr>
      </p:pic>
      <p:sp>
        <p:nvSpPr>
          <p:cNvPr id="21" name="Text Box 8"/>
          <p:cNvSpPr txBox="1">
            <a:spLocks noChangeArrowheads="1"/>
          </p:cNvSpPr>
          <p:nvPr/>
        </p:nvSpPr>
        <p:spPr bwMode="auto">
          <a:xfrm>
            <a:off x="6587860" y="5398602"/>
            <a:ext cx="1767035" cy="207749"/>
          </a:xfrm>
          <a:prstGeom prst="rect">
            <a:avLst/>
          </a:prstGeom>
          <a:noFill/>
          <a:ln w="12700">
            <a:noFill/>
            <a:miter lim="800000"/>
            <a:headEnd/>
            <a:tailEnd/>
          </a:ln>
        </p:spPr>
        <p:txBody>
          <a:bodyPr wrap="square" lIns="0" tIns="0" rIns="0" bIns="0">
            <a:spAutoFit/>
          </a:bodyPr>
          <a:lstStyle/>
          <a:p>
            <a:pPr algn="ctr">
              <a:spcBef>
                <a:spcPct val="50000"/>
              </a:spcBef>
            </a:pPr>
            <a:r>
              <a:rPr lang="en-US" sz="1350" dirty="0">
                <a:solidFill>
                  <a:prstClr val="black"/>
                </a:solidFill>
              </a:rPr>
              <a:t>21 days after accident</a:t>
            </a:r>
          </a:p>
        </p:txBody>
      </p:sp>
    </p:spTree>
    <p:extLst>
      <p:ext uri="{BB962C8B-B14F-4D97-AF65-F5344CB8AC3E}">
        <p14:creationId xmlns:p14="http://schemas.microsoft.com/office/powerpoint/2010/main" val="39671259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37A3E45A-A379-FAAA-D2D4-3962C76E47E9}"/>
              </a:ext>
            </a:extLst>
          </p:cNvPr>
          <p:cNvSpPr txBox="1">
            <a:spLocks/>
          </p:cNvSpPr>
          <p:nvPr/>
        </p:nvSpPr>
        <p:spPr>
          <a:xfrm>
            <a:off x="457200" y="1457331"/>
            <a:ext cx="3664570" cy="524241"/>
          </a:xfrm>
          <a:prstGeom prst="rect">
            <a:avLst/>
          </a:prstGeom>
        </p:spPr>
        <p:txBody>
          <a:bodyPr>
            <a:noAutofit/>
          </a:bodyPr>
          <a:lstStyle/>
          <a:p>
            <a:r>
              <a:rPr lang="en-US" sz="2000" b="1" dirty="0"/>
              <a:t>Laser Accidents:</a:t>
            </a:r>
            <a:br>
              <a:rPr lang="en-US" sz="2000" b="1" dirty="0"/>
            </a:br>
            <a:r>
              <a:rPr lang="cs-CZ" sz="2000" b="1" dirty="0" err="1"/>
              <a:t>Eye</a:t>
            </a:r>
            <a:r>
              <a:rPr lang="en-US" sz="2000" b="1" dirty="0"/>
              <a:t> Injury</a:t>
            </a:r>
            <a:endParaRPr lang="cs-CZ" sz="2000" b="1" kern="0" dirty="0">
              <a:solidFill>
                <a:sysClr val="windowText" lastClr="000000"/>
              </a:solidFill>
            </a:endParaRPr>
          </a:p>
        </p:txBody>
      </p:sp>
      <p:pic>
        <p:nvPicPr>
          <p:cNvPr id="2050" name="Picture 2" descr="Ocular damage secondary to lights and lasers: How to avoid and treat if  necessary">
            <a:extLst>
              <a:ext uri="{FF2B5EF4-FFF2-40B4-BE49-F238E27FC236}">
                <a16:creationId xmlns:a16="http://schemas.microsoft.com/office/drawing/2014/main" id="{69246753-EE45-03B8-188A-DCF7455F7B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4098" y="494050"/>
            <a:ext cx="3100537" cy="245080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ser Safety &amp; the Human Eye • Recall the human eye is a simple single lens  system • Crystalline lens provide focus •">
            <a:extLst>
              <a:ext uri="{FF2B5EF4-FFF2-40B4-BE49-F238E27FC236}">
                <a16:creationId xmlns:a16="http://schemas.microsoft.com/office/drawing/2014/main" id="{B779AAB9-0648-A562-7B48-81DE40DE0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1429" y="612279"/>
            <a:ext cx="2716645" cy="22322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eriocular CO2 laser resurfacing: severe ocular complications from multiple  unintentional laser impacts on the protective metal eye shields - van  Gemert - 2018 - Lasers in Surgery and Medicine - Wiley Online Library">
            <a:extLst>
              <a:ext uri="{FF2B5EF4-FFF2-40B4-BE49-F238E27FC236}">
                <a16:creationId xmlns:a16="http://schemas.microsoft.com/office/drawing/2014/main" id="{D575A079-4CD1-B802-A989-0B40550934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036" y="2944852"/>
            <a:ext cx="6283599" cy="435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7735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7"/>
          <p:cNvSpPr txBox="1">
            <a:spLocks/>
          </p:cNvSpPr>
          <p:nvPr/>
        </p:nvSpPr>
        <p:spPr>
          <a:xfrm>
            <a:off x="5705946" y="1476375"/>
            <a:ext cx="3024336" cy="4525963"/>
          </a:xfrm>
          <a:prstGeom prst="rect">
            <a:avLst/>
          </a:prstGeom>
        </p:spPr>
        <p:txBody>
          <a:bodyPr>
            <a:normAutofit/>
          </a:bodyPr>
          <a:lstStyle/>
          <a:p>
            <a:endParaRPr lang="en-US" kern="0" dirty="0">
              <a:solidFill>
                <a:sysClr val="windowText" lastClr="000000"/>
              </a:solidFill>
            </a:endParaRPr>
          </a:p>
        </p:txBody>
      </p:sp>
      <p:sp>
        <p:nvSpPr>
          <p:cNvPr id="13"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4. </a:t>
            </a:r>
            <a:r>
              <a:rPr lang="en-US" sz="2000" dirty="0"/>
              <a:t>Bio Effects</a:t>
            </a:r>
            <a:endParaRPr lang="cs-CZ" sz="2000" dirty="0"/>
          </a:p>
          <a:p>
            <a:pPr marL="342900" indent="-342900" algn="r">
              <a:buAutoNum type="arabicPeriod"/>
            </a:pPr>
            <a:endParaRPr lang="cs-CZ" sz="2000" dirty="0"/>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546" y="638718"/>
            <a:ext cx="6294781" cy="6201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0901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20838"/>
            <a:ext cx="9450388" cy="2303462"/>
          </a:xfrm>
        </p:spPr>
        <p:txBody>
          <a:bodyPr anchor="t"/>
          <a:lstStyle/>
          <a:p>
            <a:pPr algn="ctr"/>
            <a:br>
              <a:rPr lang="en-US" sz="3200" dirty="0"/>
            </a:br>
            <a:r>
              <a:rPr lang="en-US" sz="2800" dirty="0"/>
              <a:t>With all the hazards one faces each day </a:t>
            </a:r>
            <a:br>
              <a:rPr lang="cs-CZ" sz="2800" dirty="0"/>
            </a:br>
            <a:r>
              <a:rPr lang="en-US" sz="2800" dirty="0"/>
              <a:t>why be concerned about lasers?</a:t>
            </a:r>
            <a:endParaRPr lang="cs-CZ" sz="2800" dirty="0"/>
          </a:p>
        </p:txBody>
      </p:sp>
      <p:sp>
        <p:nvSpPr>
          <p:cNvPr id="4" name="Subtitle 3"/>
          <p:cNvSpPr>
            <a:spLocks noGrp="1"/>
          </p:cNvSpPr>
          <p:nvPr>
            <p:ph type="subTitle" idx="4294967295"/>
          </p:nvPr>
        </p:nvSpPr>
        <p:spPr>
          <a:xfrm>
            <a:off x="0" y="3421063"/>
            <a:ext cx="9521825" cy="2879725"/>
          </a:xfrm>
        </p:spPr>
        <p:txBody>
          <a:bodyPr anchor="t"/>
          <a:lstStyle/>
          <a:p>
            <a:pPr algn="ctr"/>
            <a:endParaRPr lang="cs-CZ" sz="2800" dirty="0"/>
          </a:p>
          <a:p>
            <a:pPr algn="ctr"/>
            <a:r>
              <a:rPr lang="en-US" sz="2400" dirty="0"/>
              <a:t>Why should lasers receive special attention?</a:t>
            </a:r>
            <a:endParaRPr lang="cs-CZ" sz="2400" dirty="0"/>
          </a:p>
          <a:p>
            <a:pPr algn="l"/>
            <a:endParaRPr lang="en-US" sz="2400" dirty="0"/>
          </a:p>
          <a:p>
            <a:pPr algn="l"/>
            <a:endParaRPr lang="cs-CZ" sz="2400" dirty="0"/>
          </a:p>
          <a:p>
            <a:pPr algn="ctr"/>
            <a:r>
              <a:rPr lang="en-US" sz="2400" dirty="0"/>
              <a:t>I hope the next  two slide helps answer that question</a:t>
            </a:r>
          </a:p>
        </p:txBody>
      </p:sp>
      <p:sp>
        <p:nvSpPr>
          <p:cNvPr id="5" name="TextShape 1"/>
          <p:cNvSpPr txBox="1"/>
          <p:nvPr/>
        </p:nvSpPr>
        <p:spPr>
          <a:xfrm>
            <a:off x="3689722" y="164717"/>
            <a:ext cx="7362006" cy="1079640"/>
          </a:xfrm>
          <a:prstGeom prst="rect">
            <a:avLst/>
          </a:prstGeom>
          <a:noFill/>
          <a:ln>
            <a:noFill/>
          </a:ln>
        </p:spPr>
        <p:txBody>
          <a:bodyPr lIns="0" tIns="0" rIns="0" bIns="0" anchor="ctr"/>
          <a:lstStyle/>
          <a:p>
            <a:pPr marL="342900" indent="-342900">
              <a:buAutoNum type="arabicPeriod"/>
            </a:pPr>
            <a:r>
              <a:rPr lang="en-US" sz="3200" b="1" dirty="0">
                <a:solidFill>
                  <a:srgbClr val="F47258"/>
                </a:solidFill>
              </a:rPr>
              <a:t>Why the concern?</a:t>
            </a:r>
            <a:endParaRPr lang="cs-CZ" sz="3200" b="1" dirty="0">
              <a:solidFill>
                <a:srgbClr val="F47258"/>
              </a:solidFill>
            </a:endParaRPr>
          </a:p>
        </p:txBody>
      </p:sp>
    </p:spTree>
    <p:extLst>
      <p:ext uri="{BB962C8B-B14F-4D97-AF65-F5344CB8AC3E}">
        <p14:creationId xmlns:p14="http://schemas.microsoft.com/office/powerpoint/2010/main" val="3844970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p:cNvSpPr txBox="1"/>
          <p:nvPr/>
        </p:nvSpPr>
        <p:spPr>
          <a:xfrm>
            <a:off x="3937818" y="330947"/>
            <a:ext cx="7289998" cy="737360"/>
          </a:xfrm>
          <a:prstGeom prst="rect">
            <a:avLst/>
          </a:prstGeom>
          <a:noFill/>
          <a:ln>
            <a:noFill/>
          </a:ln>
        </p:spPr>
        <p:txBody>
          <a:bodyPr lIns="0" tIns="0" rIns="0" bIns="0" anchor="ctr"/>
          <a:lstStyle/>
          <a:p>
            <a:r>
              <a:rPr lang="cs-CZ" sz="3200" b="1" dirty="0">
                <a:solidFill>
                  <a:srgbClr val="F47258"/>
                </a:solidFill>
              </a:rPr>
              <a:t>5. </a:t>
            </a:r>
            <a:r>
              <a:rPr lang="en-US" sz="3200" b="1" dirty="0">
                <a:solidFill>
                  <a:srgbClr val="F47258"/>
                </a:solidFill>
              </a:rPr>
              <a:t>PPE</a:t>
            </a:r>
            <a:r>
              <a:rPr lang="cs-CZ" sz="3200" b="1" dirty="0">
                <a:solidFill>
                  <a:srgbClr val="F47258"/>
                </a:solidFill>
              </a:rPr>
              <a:t>, </a:t>
            </a:r>
            <a:r>
              <a:rPr lang="en-US" sz="3200" b="1" dirty="0">
                <a:solidFill>
                  <a:srgbClr val="F47258"/>
                </a:solidFill>
              </a:rPr>
              <a:t>Eyewear</a:t>
            </a:r>
            <a:endParaRPr lang="cs-CZ" sz="3200" b="1" dirty="0">
              <a:solidFill>
                <a:srgbClr val="F47258"/>
              </a:solidFill>
            </a:endParaRPr>
          </a:p>
        </p:txBody>
      </p:sp>
      <p:sp>
        <p:nvSpPr>
          <p:cNvPr id="7" name="Title 1"/>
          <p:cNvSpPr txBox="1">
            <a:spLocks/>
          </p:cNvSpPr>
          <p:nvPr/>
        </p:nvSpPr>
        <p:spPr>
          <a:xfrm>
            <a:off x="377354" y="2268463"/>
            <a:ext cx="4193826" cy="5040560"/>
          </a:xfrm>
          <a:prstGeom prst="rect">
            <a:avLst/>
          </a:prstGeom>
        </p:spPr>
        <p:txBody>
          <a:bodyPr lIns="0" tIns="0" rIns="0" bIns="0" anchor="t"/>
          <a:lstStyle/>
          <a:p>
            <a:r>
              <a:rPr lang="en-US" sz="2000" dirty="0"/>
              <a:t>After </a:t>
            </a:r>
            <a:r>
              <a:rPr lang="en-US" sz="2000" dirty="0" err="1"/>
              <a:t>Bioeffects</a:t>
            </a:r>
            <a:r>
              <a:rPr lang="en-US" sz="2000" dirty="0"/>
              <a:t> it makes sense to follow with laser protective eyewear</a:t>
            </a:r>
            <a:endParaRPr lang="cs-CZ" sz="2000" dirty="0"/>
          </a:p>
          <a:p>
            <a:endParaRPr lang="en-US" sz="2000" dirty="0"/>
          </a:p>
          <a:p>
            <a:r>
              <a:rPr lang="en-US" sz="2000" dirty="0"/>
              <a:t>When one says laser protection, 90 % of the time users think eyewear</a:t>
            </a:r>
            <a:endParaRPr lang="cs-CZ" sz="2000" dirty="0"/>
          </a:p>
          <a:p>
            <a:endParaRPr lang="en-US" sz="2000" dirty="0"/>
          </a:p>
          <a:p>
            <a:r>
              <a:rPr lang="en-US" sz="2000" dirty="0"/>
              <a:t>In fact beam containment is the best option</a:t>
            </a:r>
            <a:endParaRPr lang="cs-CZ" sz="2000" dirty="0"/>
          </a:p>
          <a:p>
            <a:endParaRPr lang="en-US" sz="2000" dirty="0"/>
          </a:p>
          <a:p>
            <a:r>
              <a:rPr lang="en-US" sz="2000" dirty="0"/>
              <a:t>Beam containment can take away the need for laser eyewear</a:t>
            </a:r>
          </a:p>
        </p:txBody>
      </p:sp>
      <p:graphicFrame>
        <p:nvGraphicFramePr>
          <p:cNvPr id="2" name="Object 1"/>
          <p:cNvGraphicFramePr>
            <a:graphicFrameLocks noChangeAspect="1"/>
          </p:cNvGraphicFramePr>
          <p:nvPr>
            <p:extLst>
              <p:ext uri="{D42A27DB-BD31-4B8C-83A1-F6EECF244321}">
                <p14:modId xmlns:p14="http://schemas.microsoft.com/office/powerpoint/2010/main" val="1182493435"/>
              </p:ext>
            </p:extLst>
          </p:nvPr>
        </p:nvGraphicFramePr>
        <p:xfrm>
          <a:off x="5561930" y="2412479"/>
          <a:ext cx="4041775" cy="3792537"/>
        </p:xfrm>
        <a:graphic>
          <a:graphicData uri="http://schemas.openxmlformats.org/presentationml/2006/ole">
            <mc:AlternateContent xmlns:mc="http://schemas.openxmlformats.org/markup-compatibility/2006">
              <mc:Choice xmlns:v="urn:schemas-microsoft-com:vml" Requires="v">
                <p:oleObj name="Image File" r:id="rId2" imgW="3520440" imgH="2478024" progId="">
                  <p:embed/>
                </p:oleObj>
              </mc:Choice>
              <mc:Fallback>
                <p:oleObj name="Image File" r:id="rId2" imgW="3520440" imgH="2478024" progId="">
                  <p:embed/>
                  <p:pic>
                    <p:nvPicPr>
                      <p:cNvPr id="2"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930" y="2412479"/>
                        <a:ext cx="4041775" cy="37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ovéPole 4">
            <a:extLst>
              <a:ext uri="{FF2B5EF4-FFF2-40B4-BE49-F238E27FC236}">
                <a16:creationId xmlns:a16="http://schemas.microsoft.com/office/drawing/2014/main" id="{63A5BF60-9B13-E2BE-D578-578DB24067A2}"/>
              </a:ext>
            </a:extLst>
          </p:cNvPr>
          <p:cNvSpPr txBox="1"/>
          <p:nvPr/>
        </p:nvSpPr>
        <p:spPr>
          <a:xfrm>
            <a:off x="2969642" y="1141519"/>
            <a:ext cx="5347252" cy="369332"/>
          </a:xfrm>
          <a:prstGeom prst="rect">
            <a:avLst/>
          </a:prstGeom>
          <a:noFill/>
        </p:spPr>
        <p:txBody>
          <a:bodyPr wrap="square">
            <a:spAutoFit/>
          </a:bodyPr>
          <a:lstStyle/>
          <a:p>
            <a:r>
              <a:rPr lang="en-US" b="1" dirty="0"/>
              <a:t>Laser goggles are required for class 3B and 4 lasers</a:t>
            </a:r>
            <a:endParaRPr lang="cs-CZ" b="1" dirty="0"/>
          </a:p>
        </p:txBody>
      </p:sp>
    </p:spTree>
    <p:extLst>
      <p:ext uri="{BB962C8B-B14F-4D97-AF65-F5344CB8AC3E}">
        <p14:creationId xmlns:p14="http://schemas.microsoft.com/office/powerpoint/2010/main" val="21053795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6"/>
          <p:cNvSpPr txBox="1">
            <a:spLocks/>
          </p:cNvSpPr>
          <p:nvPr/>
        </p:nvSpPr>
        <p:spPr>
          <a:xfrm>
            <a:off x="457200" y="1457331"/>
            <a:ext cx="8201074" cy="524241"/>
          </a:xfrm>
          <a:prstGeom prst="rect">
            <a:avLst/>
          </a:prstGeom>
        </p:spPr>
        <p:txBody>
          <a:bodyPr>
            <a:noAutofit/>
          </a:bodyPr>
          <a:lstStyle/>
          <a:p>
            <a:r>
              <a:rPr lang="en-US" sz="2000" b="1" dirty="0"/>
              <a:t>Eyewear selection</a:t>
            </a:r>
            <a:endParaRPr lang="cs-CZ" sz="2000" b="1" kern="0" dirty="0">
              <a:solidFill>
                <a:sysClr val="windowText" lastClr="000000"/>
              </a:solidFill>
            </a:endParaRPr>
          </a:p>
        </p:txBody>
      </p:sp>
      <p:sp>
        <p:nvSpPr>
          <p:cNvPr id="10" name="Content Placeholder 7"/>
          <p:cNvSpPr txBox="1">
            <a:spLocks/>
          </p:cNvSpPr>
          <p:nvPr/>
        </p:nvSpPr>
        <p:spPr>
          <a:xfrm>
            <a:off x="5705946" y="1476375"/>
            <a:ext cx="3024336" cy="4525963"/>
          </a:xfrm>
          <a:prstGeom prst="rect">
            <a:avLst/>
          </a:prstGeom>
        </p:spPr>
        <p:txBody>
          <a:bodyPr>
            <a:normAutofit/>
          </a:bodyPr>
          <a:lstStyle/>
          <a:p>
            <a:endParaRPr lang="en-US" kern="0" dirty="0">
              <a:solidFill>
                <a:sysClr val="windowText" lastClr="000000"/>
              </a:solidFill>
            </a:endParaRPr>
          </a:p>
        </p:txBody>
      </p:sp>
      <p:sp>
        <p:nvSpPr>
          <p:cNvPr id="13"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5. </a:t>
            </a:r>
            <a:r>
              <a:rPr lang="en-US" sz="2000" dirty="0"/>
              <a:t>PPE</a:t>
            </a:r>
            <a:r>
              <a:rPr lang="cs-CZ" sz="2000" dirty="0"/>
              <a:t>, </a:t>
            </a:r>
            <a:r>
              <a:rPr lang="en-US" sz="2000" dirty="0"/>
              <a:t>Eyewear</a:t>
            </a:r>
            <a:endParaRPr lang="cs-CZ" sz="2000" dirty="0"/>
          </a:p>
          <a:p>
            <a:pPr algn="r"/>
            <a:endParaRPr lang="cs-CZ" sz="2000" dirty="0"/>
          </a:p>
          <a:p>
            <a:pPr marL="342900" indent="-342900" algn="r">
              <a:buAutoNum type="arabicPeriod"/>
            </a:pPr>
            <a:endParaRPr lang="cs-CZ" sz="2000" dirty="0"/>
          </a:p>
        </p:txBody>
      </p:sp>
      <p:sp>
        <p:nvSpPr>
          <p:cNvPr id="6" name="Content Placeholder 6"/>
          <p:cNvSpPr txBox="1">
            <a:spLocks/>
          </p:cNvSpPr>
          <p:nvPr/>
        </p:nvSpPr>
        <p:spPr>
          <a:xfrm>
            <a:off x="377354" y="2124447"/>
            <a:ext cx="4896544" cy="4464495"/>
          </a:xfrm>
          <a:prstGeom prst="rect">
            <a:avLst/>
          </a:prstGeom>
        </p:spPr>
        <p:txBody>
          <a:bodyPr>
            <a:normAutofit/>
          </a:bodyPr>
          <a:lstStyle/>
          <a:p>
            <a:r>
              <a:rPr lang="en-US" sz="2000" dirty="0"/>
              <a:t>Several elements go into eyewear selection</a:t>
            </a:r>
            <a:endParaRPr lang="cs-CZ" sz="2000" dirty="0"/>
          </a:p>
          <a:p>
            <a:pPr marL="457200" indent="-457200">
              <a:buFont typeface="+mj-lt"/>
              <a:buAutoNum type="arabicPeriod"/>
            </a:pPr>
            <a:endParaRPr lang="cs-CZ" sz="2000" dirty="0"/>
          </a:p>
          <a:p>
            <a:pPr marL="457200" indent="-457200">
              <a:buFont typeface="+mj-lt"/>
              <a:buAutoNum type="arabicPeriod"/>
            </a:pPr>
            <a:r>
              <a:rPr lang="en-US" sz="2000" dirty="0"/>
              <a:t>Eyewear Filter must be </a:t>
            </a:r>
          </a:p>
          <a:p>
            <a:pPr marL="800100" lvl="1" indent="-342900">
              <a:buFont typeface="Arial" panose="020B0604020202020204" pitchFamily="34" charset="0"/>
              <a:buChar char="•"/>
            </a:pPr>
            <a:r>
              <a:rPr lang="en-US" sz="2000" dirty="0"/>
              <a:t>For wavelength (s) in use</a:t>
            </a:r>
          </a:p>
          <a:p>
            <a:pPr marL="800100" lvl="1" indent="-342900">
              <a:buFont typeface="Arial" panose="020B0604020202020204" pitchFamily="34" charset="0"/>
              <a:buChar char="•"/>
            </a:pPr>
            <a:r>
              <a:rPr lang="en-US" sz="2000" dirty="0">
                <a:solidFill>
                  <a:srgbClr val="FF0000"/>
                </a:solidFill>
              </a:rPr>
              <a:t>Meet the </a:t>
            </a:r>
            <a:r>
              <a:rPr lang="en-US" sz="2000">
                <a:solidFill>
                  <a:srgbClr val="FF0000"/>
                </a:solidFill>
              </a:rPr>
              <a:t>minimum (</a:t>
            </a:r>
            <a:r>
              <a:rPr lang="cs-CZ" sz="2000">
                <a:solidFill>
                  <a:srgbClr val="FF0000"/>
                </a:solidFill>
              </a:rPr>
              <a:t>LB </a:t>
            </a:r>
            <a:r>
              <a:rPr lang="cs-CZ" sz="2000" dirty="0">
                <a:solidFill>
                  <a:srgbClr val="FF0000"/>
                </a:solidFill>
              </a:rPr>
              <a:t>number</a:t>
            </a:r>
            <a:r>
              <a:rPr lang="en-US" sz="2000" dirty="0">
                <a:solidFill>
                  <a:srgbClr val="FF0000"/>
                </a:solidFill>
              </a:rPr>
              <a:t>)</a:t>
            </a:r>
            <a:endParaRPr lang="cs-CZ" sz="2000" dirty="0">
              <a:solidFill>
                <a:srgbClr val="FF0000"/>
              </a:solidFill>
            </a:endParaRPr>
          </a:p>
          <a:p>
            <a:pPr lvl="1"/>
            <a:endParaRPr lang="en-US" sz="2000" dirty="0"/>
          </a:p>
          <a:p>
            <a:pPr marL="457200" indent="-457200">
              <a:buFont typeface="+mj-lt"/>
              <a:buAutoNum type="arabicPeriod"/>
            </a:pPr>
            <a:r>
              <a:rPr lang="en-US" sz="2000" dirty="0"/>
              <a:t>Give highest possible visible light transmission (VLT)</a:t>
            </a:r>
            <a:endParaRPr lang="cs-CZ" sz="2000" dirty="0"/>
          </a:p>
          <a:p>
            <a:pPr marL="457200" indent="-457200">
              <a:buFont typeface="+mj-lt"/>
              <a:buAutoNum type="arabicPeriod"/>
            </a:pPr>
            <a:endParaRPr lang="cs-CZ" sz="2000" dirty="0"/>
          </a:p>
          <a:p>
            <a:pPr marL="457200" indent="-457200">
              <a:buFont typeface="+mj-lt"/>
              <a:buAutoNum type="arabicPeriod"/>
            </a:pPr>
            <a:r>
              <a:rPr lang="en-US" sz="2000" dirty="0"/>
              <a:t>Must fit well</a:t>
            </a:r>
            <a:endParaRPr lang="cs-CZ" sz="2000" dirty="0"/>
          </a:p>
          <a:p>
            <a:pPr marL="457200" indent="-457200">
              <a:buFont typeface="+mj-lt"/>
              <a:buAutoNum type="arabicPeriod"/>
            </a:pPr>
            <a:endParaRPr lang="cs-CZ" sz="2000" dirty="0"/>
          </a:p>
          <a:p>
            <a:pPr marL="457200" indent="-457200">
              <a:buFont typeface="+mj-lt"/>
              <a:buAutoNum type="arabicPeriod"/>
            </a:pPr>
            <a:r>
              <a:rPr lang="en-US" sz="2000" dirty="0"/>
              <a:t>Have high visual acuity</a:t>
            </a:r>
          </a:p>
          <a:p>
            <a:pPr lvl="1"/>
            <a:endParaRPr lang="en-US" sz="2400" dirty="0">
              <a:solidFill>
                <a:schemeClr val="bg1"/>
              </a:solidFill>
            </a:endParaRPr>
          </a:p>
        </p:txBody>
      </p:sp>
      <p:pic>
        <p:nvPicPr>
          <p:cNvPr id="7" name="Picture 2" descr="Birds flying through laser light reveal faults in flight research, Stanford study shows"/>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447834" y="2124447"/>
            <a:ext cx="4811806" cy="3711273"/>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919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ser_safety_training_-_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9362" y="1476375"/>
            <a:ext cx="9753600" cy="5486400"/>
          </a:xfrm>
          <a:prstGeom prst="rect">
            <a:avLst/>
          </a:prstGeom>
        </p:spPr>
      </p:pic>
    </p:spTree>
    <p:extLst>
      <p:ext uri="{BB962C8B-B14F-4D97-AF65-F5344CB8AC3E}">
        <p14:creationId xmlns:p14="http://schemas.microsoft.com/office/powerpoint/2010/main" val="957174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6"/>
          <p:cNvSpPr txBox="1">
            <a:spLocks/>
          </p:cNvSpPr>
          <p:nvPr/>
        </p:nvSpPr>
        <p:spPr>
          <a:xfrm>
            <a:off x="457200" y="1457331"/>
            <a:ext cx="8201074" cy="524241"/>
          </a:xfrm>
          <a:prstGeom prst="rect">
            <a:avLst/>
          </a:prstGeom>
        </p:spPr>
        <p:txBody>
          <a:bodyPr>
            <a:noAutofit/>
          </a:bodyPr>
          <a:lstStyle/>
          <a:p>
            <a:r>
              <a:rPr lang="en-US" sz="2000" b="1" dirty="0">
                <a:latin typeface="Arial" pitchFamily="34" charset="0"/>
                <a:cs typeface="Arial" pitchFamily="34" charset="0"/>
              </a:rPr>
              <a:t>Labeling</a:t>
            </a:r>
            <a:br>
              <a:rPr lang="en-US" sz="2000" b="1" dirty="0">
                <a:latin typeface="Arial" pitchFamily="34" charset="0"/>
                <a:cs typeface="Arial" pitchFamily="34" charset="0"/>
              </a:rPr>
            </a:br>
            <a:endParaRPr lang="cs-CZ" sz="2000" b="1" kern="0" dirty="0">
              <a:solidFill>
                <a:sysClr val="windowText" lastClr="000000"/>
              </a:solidFill>
            </a:endParaRPr>
          </a:p>
        </p:txBody>
      </p:sp>
      <p:sp>
        <p:nvSpPr>
          <p:cNvPr id="10" name="Content Placeholder 7"/>
          <p:cNvSpPr txBox="1">
            <a:spLocks/>
          </p:cNvSpPr>
          <p:nvPr/>
        </p:nvSpPr>
        <p:spPr>
          <a:xfrm>
            <a:off x="5705946" y="1476375"/>
            <a:ext cx="3024336" cy="4525963"/>
          </a:xfrm>
          <a:prstGeom prst="rect">
            <a:avLst/>
          </a:prstGeom>
        </p:spPr>
        <p:txBody>
          <a:bodyPr>
            <a:normAutofit/>
          </a:bodyPr>
          <a:lstStyle/>
          <a:p>
            <a:endParaRPr lang="en-US" kern="0" dirty="0">
              <a:solidFill>
                <a:sysClr val="windowText" lastClr="000000"/>
              </a:solidFill>
            </a:endParaRPr>
          </a:p>
        </p:txBody>
      </p:sp>
      <p:sp>
        <p:nvSpPr>
          <p:cNvPr id="13"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5. </a:t>
            </a:r>
            <a:r>
              <a:rPr lang="en-US" sz="2000" dirty="0"/>
              <a:t>PPE</a:t>
            </a:r>
            <a:r>
              <a:rPr lang="cs-CZ" sz="2000" dirty="0"/>
              <a:t>, </a:t>
            </a:r>
            <a:r>
              <a:rPr lang="en-US" sz="2000" dirty="0"/>
              <a:t>Eyewear</a:t>
            </a:r>
            <a:endParaRPr lang="cs-CZ" sz="2000" dirty="0"/>
          </a:p>
          <a:p>
            <a:pPr algn="r"/>
            <a:endParaRPr lang="cs-CZ" sz="2000" dirty="0"/>
          </a:p>
          <a:p>
            <a:pPr marL="342900" indent="-342900" algn="r">
              <a:buAutoNum type="arabicPeriod"/>
            </a:pPr>
            <a:endParaRPr lang="cs-CZ" sz="2000" dirty="0"/>
          </a:p>
        </p:txBody>
      </p:sp>
      <p:sp>
        <p:nvSpPr>
          <p:cNvPr id="6" name="Content Placeholder 6"/>
          <p:cNvSpPr txBox="1">
            <a:spLocks/>
          </p:cNvSpPr>
          <p:nvPr/>
        </p:nvSpPr>
        <p:spPr>
          <a:xfrm>
            <a:off x="457200" y="2134344"/>
            <a:ext cx="3736578" cy="4464495"/>
          </a:xfrm>
          <a:prstGeom prst="rect">
            <a:avLst/>
          </a:prstGeom>
        </p:spPr>
        <p:txBody>
          <a:bodyPr>
            <a:normAutofit/>
          </a:bodyPr>
          <a:lstStyle/>
          <a:p>
            <a:pPr>
              <a:buFont typeface="Wingdings" pitchFamily="2" charset="2"/>
              <a:buNone/>
            </a:pPr>
            <a:r>
              <a:rPr lang="en-US" dirty="0">
                <a:latin typeface="Arial" pitchFamily="34" charset="0"/>
                <a:cs typeface="Arial" pitchFamily="34" charset="0"/>
              </a:rPr>
              <a:t>IEC </a:t>
            </a:r>
            <a:r>
              <a:rPr lang="en-US" dirty="0" err="1">
                <a:latin typeface="Arial" pitchFamily="34" charset="0"/>
                <a:cs typeface="Arial" pitchFamily="34" charset="0"/>
              </a:rPr>
              <a:t>Stantands</a:t>
            </a:r>
            <a:r>
              <a:rPr lang="en-US" dirty="0">
                <a:latin typeface="Arial" pitchFamily="34" charset="0"/>
                <a:cs typeface="Arial" pitchFamily="34" charset="0"/>
              </a:rPr>
              <a:t> requires laser protective eyewear to be labeled with information to assure the user they have the correct eyewear for their potential laser exposure</a:t>
            </a:r>
            <a:endParaRPr lang="cs-CZ" dirty="0">
              <a:latin typeface="Arial" pitchFamily="34" charset="0"/>
              <a:cs typeface="Arial" pitchFamily="34" charset="0"/>
            </a:endParaRPr>
          </a:p>
          <a:p>
            <a:pPr>
              <a:buFont typeface="Wingdings" pitchFamily="2" charset="2"/>
              <a:buNone/>
            </a:pPr>
            <a:endParaRPr lang="en-US" dirty="0">
              <a:latin typeface="Arial" pitchFamily="34" charset="0"/>
              <a:cs typeface="Arial" pitchFamily="34" charset="0"/>
            </a:endParaRPr>
          </a:p>
          <a:p>
            <a:pPr>
              <a:buFont typeface="Wingdings" pitchFamily="2" charset="2"/>
              <a:buNone/>
            </a:pPr>
            <a:r>
              <a:rPr lang="en-US" dirty="0">
                <a:latin typeface="Arial" pitchFamily="34" charset="0"/>
                <a:cs typeface="Arial" pitchFamily="34" charset="0"/>
              </a:rPr>
              <a:t>The laser eyewear manufacturer will imprint on the eyewear the most common range of wavelengths and protection level for a particular pair. </a:t>
            </a:r>
          </a:p>
          <a:p>
            <a:pPr>
              <a:buFont typeface="Wingdings" pitchFamily="2" charset="2"/>
              <a:buNone/>
            </a:pPr>
            <a:endParaRPr lang="en-US" sz="2000" dirty="0">
              <a:latin typeface="Arial" pitchFamily="34" charset="0"/>
              <a:cs typeface="Arial" pitchFamily="34" charset="0"/>
            </a:endParaRPr>
          </a:p>
          <a:p>
            <a:endParaRPr lang="en-US"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12254"/>
          <a:stretch/>
        </p:blipFill>
        <p:spPr>
          <a:xfrm>
            <a:off x="4731660" y="1650321"/>
            <a:ext cx="5229921" cy="4948518"/>
          </a:xfrm>
          <a:prstGeom prst="rect">
            <a:avLst/>
          </a:prstGeom>
        </p:spPr>
      </p:pic>
    </p:spTree>
    <p:extLst>
      <p:ext uri="{BB962C8B-B14F-4D97-AF65-F5344CB8AC3E}">
        <p14:creationId xmlns:p14="http://schemas.microsoft.com/office/powerpoint/2010/main" val="921544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5. </a:t>
            </a:r>
            <a:r>
              <a:rPr lang="en-US" sz="2000" dirty="0"/>
              <a:t>PPE</a:t>
            </a:r>
            <a:r>
              <a:rPr lang="cs-CZ" sz="2000" dirty="0"/>
              <a:t>, </a:t>
            </a:r>
            <a:r>
              <a:rPr lang="en-US" sz="2000" dirty="0"/>
              <a:t>Eyewear</a:t>
            </a:r>
            <a:endParaRPr lang="cs-CZ" sz="2000" dirty="0"/>
          </a:p>
          <a:p>
            <a:pPr algn="r"/>
            <a:endParaRPr lang="cs-CZ" sz="2000" dirty="0"/>
          </a:p>
          <a:p>
            <a:pPr marL="342900" indent="-342900" algn="r">
              <a:buAutoNum type="arabicPeriod"/>
            </a:pPr>
            <a:endParaRPr lang="cs-CZ" sz="2000" dirty="0"/>
          </a:p>
        </p:txBody>
      </p:sp>
      <p:sp>
        <p:nvSpPr>
          <p:cNvPr id="11" name="Title 1"/>
          <p:cNvSpPr>
            <a:spLocks noGrp="1"/>
          </p:cNvSpPr>
          <p:nvPr>
            <p:ph type="title" idx="4294967295"/>
          </p:nvPr>
        </p:nvSpPr>
        <p:spPr>
          <a:xfrm>
            <a:off x="2249562" y="1186464"/>
            <a:ext cx="9306346" cy="990600"/>
          </a:xfrm>
        </p:spPr>
        <p:txBody>
          <a:bodyPr vert="horz" lIns="91440" tIns="45720" rIns="91440" bIns="45720" rtlCol="0" anchor="ctr">
            <a:normAutofit/>
          </a:bodyPr>
          <a:lstStyle/>
          <a:p>
            <a:r>
              <a:rPr lang="en-US" sz="2000" b="1" kern="1200" dirty="0">
                <a:solidFill>
                  <a:schemeClr val="tx1"/>
                </a:solidFill>
              </a:rPr>
              <a:t>Proper Storage will prolong the life of ones eyewear</a:t>
            </a:r>
            <a:endParaRPr lang="en-US" sz="2000" b="1" kern="1200" dirty="0">
              <a:solidFill>
                <a:schemeClr val="tx1"/>
              </a:solidFill>
              <a:latin typeface="+mj-lt"/>
              <a:ea typeface="+mj-ea"/>
              <a:cs typeface="+mj-cs"/>
            </a:endParaRPr>
          </a:p>
        </p:txBody>
      </p:sp>
      <p:sp>
        <p:nvSpPr>
          <p:cNvPr id="12" name="Content Placeholder 2"/>
          <p:cNvSpPr txBox="1">
            <a:spLocks/>
          </p:cNvSpPr>
          <p:nvPr/>
        </p:nvSpPr>
        <p:spPr>
          <a:xfrm>
            <a:off x="593378" y="3752102"/>
            <a:ext cx="4653738" cy="3264193"/>
          </a:xfrm>
          <a:prstGeom prst="rect">
            <a:avLst/>
          </a:prstGeom>
        </p:spPr>
        <p:txBody>
          <a:bodyPr vert="horz" lIns="91440" tIns="45720" rIns="91440" bIns="45720" rtlCol="0">
            <a:normAutofit/>
          </a:bodyPr>
          <a:lstStyle/>
          <a:p>
            <a:r>
              <a:rPr lang="en-US" sz="2000" b="1" dirty="0"/>
              <a:t>It is there to protect you</a:t>
            </a:r>
            <a:endParaRPr lang="cs-CZ" sz="2000" b="1" dirty="0"/>
          </a:p>
          <a:p>
            <a:endParaRPr lang="en-US" sz="2000" b="1" dirty="0"/>
          </a:p>
          <a:p>
            <a:r>
              <a:rPr lang="cs-CZ" sz="2000" b="1" dirty="0"/>
              <a:t>       </a:t>
            </a:r>
            <a:r>
              <a:rPr lang="en-US" sz="2000" b="1" dirty="0"/>
              <a:t>Take care of it!</a:t>
            </a:r>
          </a:p>
        </p:txBody>
      </p:sp>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8502" y="2844527"/>
            <a:ext cx="6321138"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48855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5. </a:t>
            </a:r>
            <a:r>
              <a:rPr lang="en-US" sz="2000" dirty="0"/>
              <a:t>PPE</a:t>
            </a:r>
            <a:r>
              <a:rPr lang="cs-CZ" sz="2000" dirty="0"/>
              <a:t>, </a:t>
            </a:r>
            <a:r>
              <a:rPr lang="en-US" sz="2000" dirty="0"/>
              <a:t>Eyewear</a:t>
            </a:r>
            <a:endParaRPr lang="cs-CZ" sz="2000" dirty="0"/>
          </a:p>
          <a:p>
            <a:pPr algn="r"/>
            <a:endParaRPr lang="cs-CZ" sz="2000" dirty="0"/>
          </a:p>
          <a:p>
            <a:pPr marL="342900" indent="-342900" algn="r">
              <a:buAutoNum type="arabicPeriod"/>
            </a:pPr>
            <a:endParaRPr lang="cs-CZ" sz="2000" dirty="0"/>
          </a:p>
        </p:txBody>
      </p:sp>
      <p:sp>
        <p:nvSpPr>
          <p:cNvPr id="11" name="Title 1"/>
          <p:cNvSpPr>
            <a:spLocks noGrp="1"/>
          </p:cNvSpPr>
          <p:nvPr>
            <p:ph type="title" idx="4294967295"/>
          </p:nvPr>
        </p:nvSpPr>
        <p:spPr>
          <a:xfrm>
            <a:off x="0" y="1349375"/>
            <a:ext cx="4654550" cy="990600"/>
          </a:xfrm>
        </p:spPr>
        <p:txBody>
          <a:bodyPr vert="horz" lIns="91440" tIns="45720" rIns="91440" bIns="45720" rtlCol="0" anchor="ctr">
            <a:normAutofit/>
          </a:bodyPr>
          <a:lstStyle/>
          <a:p>
            <a:r>
              <a:rPr lang="cs-CZ" sz="2000" b="1" kern="1200" dirty="0">
                <a:solidFill>
                  <a:schemeClr val="tx1"/>
                </a:solidFill>
              </a:rPr>
              <a:t>           </a:t>
            </a:r>
            <a:r>
              <a:rPr lang="en-US" sz="2000" b="1" kern="1200" dirty="0">
                <a:solidFill>
                  <a:schemeClr val="tx1"/>
                </a:solidFill>
              </a:rPr>
              <a:t>Improper care of eyewear</a:t>
            </a:r>
            <a:endParaRPr lang="en-US" sz="2000" b="1" kern="1200" dirty="0">
              <a:solidFill>
                <a:schemeClr val="tx1"/>
              </a:solidFill>
              <a:latin typeface="+mj-lt"/>
              <a:ea typeface="+mj-ea"/>
              <a:cs typeface="+mj-cs"/>
            </a:endParaRPr>
          </a:p>
        </p:txBody>
      </p:sp>
      <p:sp>
        <p:nvSpPr>
          <p:cNvPr id="12" name="Content Placeholder 2"/>
          <p:cNvSpPr txBox="1">
            <a:spLocks/>
          </p:cNvSpPr>
          <p:nvPr/>
        </p:nvSpPr>
        <p:spPr>
          <a:xfrm>
            <a:off x="616136" y="2484487"/>
            <a:ext cx="2569530" cy="3960440"/>
          </a:xfrm>
          <a:prstGeom prst="rect">
            <a:avLst/>
          </a:prstGeom>
        </p:spPr>
        <p:txBody>
          <a:bodyPr vert="horz" lIns="91440" tIns="45720" rIns="91440" bIns="45720" rtlCol="0">
            <a:normAutofit/>
          </a:bodyPr>
          <a:lstStyle/>
          <a:p>
            <a:r>
              <a:rPr lang="en-US" sz="2000" dirty="0"/>
              <a:t>One can stretch out elastic head bands to the point of being </a:t>
            </a:r>
            <a:r>
              <a:rPr lang="en-US" sz="2000" dirty="0" err="1"/>
              <a:t>unuseable</a:t>
            </a:r>
            <a:endParaRPr lang="cs-CZ" sz="2000" dirty="0"/>
          </a:p>
          <a:p>
            <a:endParaRPr lang="en-US" sz="2000" dirty="0"/>
          </a:p>
          <a:p>
            <a:r>
              <a:rPr lang="en-US" sz="2000" dirty="0"/>
              <a:t>Poor storage can scratch eyewear</a:t>
            </a:r>
            <a:endParaRPr lang="cs-CZ" sz="2000" dirty="0"/>
          </a:p>
          <a:p>
            <a:endParaRPr lang="en-US" sz="2000" dirty="0"/>
          </a:p>
          <a:p>
            <a:r>
              <a:rPr lang="en-US" sz="2000" dirty="0"/>
              <a:t>Dielectric or reflective coatings can be starched off, removing protection to the user</a:t>
            </a:r>
          </a:p>
        </p:txBody>
      </p:sp>
      <p:pic>
        <p:nvPicPr>
          <p:cNvPr id="7" name="Picture 4" descr="Stretched-out Elastic Band"/>
          <p:cNvPicPr>
            <a:picLocks noChangeAspect="1"/>
          </p:cNvPicPr>
          <p:nvPr/>
        </p:nvPicPr>
        <p:blipFill rotWithShape="1">
          <a:blip r:embed="rId2"/>
          <a:srcRect r="39301" b="1"/>
          <a:stretch/>
        </p:blipFill>
        <p:spPr>
          <a:xfrm>
            <a:off x="7688869" y="972319"/>
            <a:ext cx="2488133" cy="5465475"/>
          </a:xfrm>
          <a:prstGeom prst="rect">
            <a:avLst/>
          </a:prstGeom>
        </p:spPr>
      </p:pic>
      <p:pic>
        <p:nvPicPr>
          <p:cNvPr id="8" name="Picture 4" descr="MVC-013S"/>
          <p:cNvPicPr>
            <a:picLocks noChangeAspect="1" noChangeArrowheads="1"/>
          </p:cNvPicPr>
          <p:nvPr/>
        </p:nvPicPr>
        <p:blipFill rotWithShape="1">
          <a:blip r:embed="rId3" cstate="print"/>
          <a:srcRect l="4655" r="2847" b="-3"/>
          <a:stretch/>
        </p:blipFill>
        <p:spPr>
          <a:xfrm>
            <a:off x="3761730" y="3515698"/>
            <a:ext cx="3603723" cy="2922096"/>
          </a:xfrm>
          <a:prstGeom prst="rect">
            <a:avLst/>
          </a:prstGeom>
          <a:noFill/>
        </p:spPr>
      </p:pic>
      <p:pic>
        <p:nvPicPr>
          <p:cNvPr id="9" name="Picture 3"/>
          <p:cNvPicPr>
            <a:picLocks noChangeAspect="1" noChangeArrowheads="1"/>
          </p:cNvPicPr>
          <p:nvPr/>
        </p:nvPicPr>
        <p:blipFill rotWithShape="1">
          <a:blip r:embed="rId4" cstate="print"/>
          <a:srcRect r="5942" b="6"/>
          <a:stretch/>
        </p:blipFill>
        <p:spPr bwMode="auto">
          <a:xfrm>
            <a:off x="4985866" y="972320"/>
            <a:ext cx="2379587" cy="2137638"/>
          </a:xfrm>
          <a:prstGeom prst="rect">
            <a:avLst/>
          </a:prstGeom>
          <a:noFill/>
        </p:spPr>
      </p:pic>
    </p:spTree>
    <p:extLst>
      <p:ext uri="{BB962C8B-B14F-4D97-AF65-F5344CB8AC3E}">
        <p14:creationId xmlns:p14="http://schemas.microsoft.com/office/powerpoint/2010/main" val="25131093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5. </a:t>
            </a:r>
            <a:r>
              <a:rPr lang="en-US" sz="2000" dirty="0"/>
              <a:t>PPE</a:t>
            </a:r>
            <a:r>
              <a:rPr lang="cs-CZ" sz="2000" dirty="0"/>
              <a:t>, </a:t>
            </a:r>
            <a:r>
              <a:rPr lang="en-US" sz="2000" dirty="0"/>
              <a:t>Eyewear</a:t>
            </a:r>
            <a:endParaRPr lang="cs-CZ" sz="2000" dirty="0"/>
          </a:p>
          <a:p>
            <a:pPr algn="r"/>
            <a:endParaRPr lang="cs-CZ" sz="2000" dirty="0"/>
          </a:p>
          <a:p>
            <a:pPr marL="342900" indent="-342900" algn="r">
              <a:buAutoNum type="arabicPeriod"/>
            </a:pPr>
            <a:endParaRPr lang="cs-CZ" sz="2000" dirty="0"/>
          </a:p>
        </p:txBody>
      </p:sp>
      <p:sp>
        <p:nvSpPr>
          <p:cNvPr id="11" name="Title 1"/>
          <p:cNvSpPr>
            <a:spLocks noGrp="1"/>
          </p:cNvSpPr>
          <p:nvPr>
            <p:ph type="title" idx="4294967295"/>
          </p:nvPr>
        </p:nvSpPr>
        <p:spPr>
          <a:xfrm>
            <a:off x="2985582" y="890459"/>
            <a:ext cx="4654550" cy="990600"/>
          </a:xfrm>
        </p:spPr>
        <p:txBody>
          <a:bodyPr vert="horz" lIns="91440" tIns="45720" rIns="91440" bIns="45720" rtlCol="0" anchor="ctr">
            <a:normAutofit/>
          </a:bodyPr>
          <a:lstStyle/>
          <a:p>
            <a:r>
              <a:rPr lang="en-US" sz="2000" b="1" dirty="0"/>
              <a:t>Most of all</a:t>
            </a:r>
            <a:r>
              <a:rPr lang="cs-CZ" sz="2000" b="1" dirty="0"/>
              <a:t> =</a:t>
            </a:r>
            <a:r>
              <a:rPr lang="en-US" sz="2000" b="1" dirty="0"/>
              <a:t> </a:t>
            </a:r>
            <a:r>
              <a:rPr lang="en-US" sz="2000" b="1" dirty="0">
                <a:highlight>
                  <a:srgbClr val="FFFF00"/>
                </a:highlight>
              </a:rPr>
              <a:t>WEAR YOUR EYEWEAR</a:t>
            </a:r>
            <a:r>
              <a:rPr lang="cs-CZ" sz="2000" b="1" dirty="0">
                <a:highlight>
                  <a:srgbClr val="FFFF00"/>
                </a:highlight>
              </a:rPr>
              <a:t> !!!</a:t>
            </a:r>
            <a:endParaRPr lang="en-US" sz="2000" b="1" kern="1200" dirty="0">
              <a:solidFill>
                <a:schemeClr val="tx1"/>
              </a:solidFill>
              <a:highlight>
                <a:srgbClr val="FFFF00"/>
              </a:highlight>
              <a:latin typeface="+mj-lt"/>
              <a:ea typeface="+mj-ea"/>
              <a:cs typeface="+mj-cs"/>
            </a:endParaRPr>
          </a:p>
        </p:txBody>
      </p:sp>
      <p:pic>
        <p:nvPicPr>
          <p:cNvPr id="10" name="Picture 2"/>
          <p:cNvPicPr>
            <a:picLocks noChangeAspect="1" noChangeArrowheads="1"/>
          </p:cNvPicPr>
          <p:nvPr/>
        </p:nvPicPr>
        <p:blipFill>
          <a:blip r:embed="rId2" cstate="print"/>
          <a:stretch>
            <a:fillRect/>
          </a:stretch>
        </p:blipFill>
        <p:spPr bwMode="auto">
          <a:xfrm>
            <a:off x="3588072" y="2412479"/>
            <a:ext cx="4038600" cy="3898831"/>
          </a:xfrm>
          <a:prstGeom prst="rect">
            <a:avLst/>
          </a:prstGeom>
          <a:noFill/>
          <a:ln w="9525">
            <a:noFill/>
            <a:miter lim="800000"/>
            <a:headEnd/>
            <a:tailEnd/>
          </a:ln>
        </p:spPr>
      </p:pic>
      <p:pic>
        <p:nvPicPr>
          <p:cNvPr id="3074" name="Picture 2" descr="Stock ilustrace Emotikon Palec Dolů – stáhnout obrázek nyní - Emotikon,  Humor - Pojem, Tabu">
            <a:extLst>
              <a:ext uri="{FF2B5EF4-FFF2-40B4-BE49-F238E27FC236}">
                <a16:creationId xmlns:a16="http://schemas.microsoft.com/office/drawing/2014/main" id="{FC94E34A-6F9E-92F1-D46C-5297B97818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394" y="1881059"/>
            <a:ext cx="1619299" cy="136415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Přímá spojnice se šipkou 2">
            <a:extLst>
              <a:ext uri="{FF2B5EF4-FFF2-40B4-BE49-F238E27FC236}">
                <a16:creationId xmlns:a16="http://schemas.microsoft.com/office/drawing/2014/main" id="{FAB29003-D593-1659-7225-4F1A1B762BCA}"/>
              </a:ext>
            </a:extLst>
          </p:cNvPr>
          <p:cNvCxnSpPr>
            <a:cxnSpLocks/>
          </p:cNvCxnSpPr>
          <p:nvPr/>
        </p:nvCxnSpPr>
        <p:spPr>
          <a:xfrm flipV="1">
            <a:off x="2249562" y="2988543"/>
            <a:ext cx="2520280" cy="144016"/>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359191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5. </a:t>
            </a:r>
            <a:r>
              <a:rPr lang="en-US" sz="2000" dirty="0"/>
              <a:t>PPE</a:t>
            </a:r>
            <a:r>
              <a:rPr lang="cs-CZ" sz="2000" dirty="0"/>
              <a:t>, </a:t>
            </a:r>
            <a:r>
              <a:rPr lang="en-US" sz="2000" dirty="0"/>
              <a:t>Eyewear</a:t>
            </a:r>
            <a:endParaRPr lang="cs-CZ" sz="2000" dirty="0"/>
          </a:p>
          <a:p>
            <a:pPr algn="r"/>
            <a:endParaRPr lang="cs-CZ" sz="2000" dirty="0"/>
          </a:p>
          <a:p>
            <a:pPr marL="342900" indent="-342900" algn="r">
              <a:buAutoNum type="arabicPeriod"/>
            </a:pPr>
            <a:endParaRPr lang="cs-CZ" sz="2000" dirty="0"/>
          </a:p>
        </p:txBody>
      </p:sp>
      <p:sp>
        <p:nvSpPr>
          <p:cNvPr id="11" name="Title 1"/>
          <p:cNvSpPr>
            <a:spLocks noGrp="1"/>
          </p:cNvSpPr>
          <p:nvPr>
            <p:ph type="title" idx="4294967295"/>
          </p:nvPr>
        </p:nvSpPr>
        <p:spPr>
          <a:xfrm>
            <a:off x="1209675" y="1349375"/>
            <a:ext cx="9482138" cy="990600"/>
          </a:xfrm>
        </p:spPr>
        <p:txBody>
          <a:bodyPr vert="horz" lIns="91440" tIns="45720" rIns="91440" bIns="45720" rtlCol="0" anchor="ctr">
            <a:normAutofit/>
          </a:bodyPr>
          <a:lstStyle/>
          <a:p>
            <a:r>
              <a:rPr lang="cs-CZ" sz="2000" b="1" dirty="0"/>
              <a:t>                              </a:t>
            </a:r>
            <a:r>
              <a:rPr lang="en-US" sz="2000" b="1" dirty="0"/>
              <a:t>LASER EYEWEAR IS NOT IMPREGNABLE</a:t>
            </a:r>
            <a:endParaRPr lang="en-US" sz="2000" b="1" kern="1200" dirty="0">
              <a:solidFill>
                <a:schemeClr val="tx1"/>
              </a:solidFill>
              <a:latin typeface="+mj-lt"/>
              <a:ea typeface="+mj-ea"/>
              <a:cs typeface="+mj-cs"/>
            </a:endParaRPr>
          </a:p>
        </p:txBody>
      </p:sp>
      <p:pic>
        <p:nvPicPr>
          <p:cNvPr id="5" name="Picture 2"/>
          <p:cNvPicPr>
            <a:picLocks noChangeAspect="1" noChangeArrowheads="1"/>
          </p:cNvPicPr>
          <p:nvPr/>
        </p:nvPicPr>
        <p:blipFill>
          <a:blip r:embed="rId2" cstate="print"/>
          <a:srcRect/>
          <a:stretch>
            <a:fillRect/>
          </a:stretch>
        </p:blipFill>
        <p:spPr bwMode="auto">
          <a:xfrm>
            <a:off x="2283390" y="2391990"/>
            <a:ext cx="5904656" cy="3772684"/>
          </a:xfrm>
          <a:prstGeom prst="rect">
            <a:avLst/>
          </a:prstGeom>
          <a:noFill/>
          <a:ln w="9525">
            <a:noFill/>
            <a:miter lim="800000"/>
            <a:headEnd/>
            <a:tailEnd/>
          </a:ln>
        </p:spPr>
      </p:pic>
      <p:sp>
        <p:nvSpPr>
          <p:cNvPr id="2" name="TextBox 1"/>
          <p:cNvSpPr txBox="1"/>
          <p:nvPr/>
        </p:nvSpPr>
        <p:spPr>
          <a:xfrm>
            <a:off x="377354" y="6372919"/>
            <a:ext cx="10009112" cy="461665"/>
          </a:xfrm>
          <a:prstGeom prst="rect">
            <a:avLst/>
          </a:prstGeom>
          <a:noFill/>
        </p:spPr>
        <p:txBody>
          <a:bodyPr wrap="square" rtlCol="0">
            <a:spAutoFit/>
          </a:bodyPr>
          <a:lstStyle/>
          <a:p>
            <a:pPr algn="ctr"/>
            <a:r>
              <a:rPr lang="en-US" sz="2400" dirty="0"/>
              <a:t>Laser safety eyewear is tested for 5s or min. 50pulse </a:t>
            </a:r>
            <a:endParaRPr lang="cs-CZ" sz="2400" dirty="0"/>
          </a:p>
        </p:txBody>
      </p:sp>
    </p:spTree>
    <p:extLst>
      <p:ext uri="{BB962C8B-B14F-4D97-AF65-F5344CB8AC3E}">
        <p14:creationId xmlns:p14="http://schemas.microsoft.com/office/powerpoint/2010/main" val="16558868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6"/>
          <p:cNvSpPr txBox="1">
            <a:spLocks/>
          </p:cNvSpPr>
          <p:nvPr/>
        </p:nvSpPr>
        <p:spPr>
          <a:xfrm>
            <a:off x="457200" y="1600206"/>
            <a:ext cx="9425210" cy="4844721"/>
          </a:xfrm>
          <a:prstGeom prst="rect">
            <a:avLst/>
          </a:prstGeom>
        </p:spPr>
        <p:txBody>
          <a:bodyPr>
            <a:normAutofit/>
          </a:bodyPr>
          <a:lstStyle/>
          <a:p>
            <a:r>
              <a:rPr lang="en-US" sz="2000" b="1" dirty="0"/>
              <a:t>Labeling option</a:t>
            </a:r>
            <a:endParaRPr lang="cs-CZ" sz="2000" b="1" dirty="0"/>
          </a:p>
          <a:p>
            <a:endParaRPr lang="cs-CZ" sz="2000" dirty="0"/>
          </a:p>
          <a:p>
            <a:pPr marL="342900" indent="-342900">
              <a:buFont typeface="Arial" panose="020B0604020202020204" pitchFamily="34" charset="0"/>
              <a:buChar char="•"/>
            </a:pPr>
            <a:r>
              <a:rPr lang="en-US" sz="2000" dirty="0"/>
              <a:t>Poster near eyewear</a:t>
            </a:r>
            <a:endParaRPr lang="cs-CZ" sz="2000" dirty="0"/>
          </a:p>
          <a:p>
            <a:endParaRPr lang="en-US" sz="2000" dirty="0"/>
          </a:p>
          <a:p>
            <a:pPr marL="342900" indent="-342900">
              <a:buFont typeface="Arial" panose="020B0604020202020204" pitchFamily="34" charset="0"/>
              <a:buChar char="•"/>
            </a:pPr>
            <a:r>
              <a:rPr lang="en-US" sz="2000" dirty="0"/>
              <a:t>Shows what it looks like</a:t>
            </a:r>
            <a:endParaRPr lang="cs-CZ" sz="2000" dirty="0"/>
          </a:p>
          <a:p>
            <a:endParaRPr lang="en-US" sz="2000" dirty="0"/>
          </a:p>
          <a:p>
            <a:pPr marL="342900" indent="-342900">
              <a:buFont typeface="Arial" panose="020B0604020202020204" pitchFamily="34" charset="0"/>
              <a:buChar char="•"/>
            </a:pPr>
            <a:r>
              <a:rPr lang="en-US" sz="2000" dirty="0"/>
              <a:t>Has Wavelength </a:t>
            </a:r>
            <a:endParaRPr lang="cs-CZ" sz="2000" dirty="0"/>
          </a:p>
          <a:p>
            <a:endParaRPr lang="en-US" sz="2000" dirty="0"/>
          </a:p>
          <a:p>
            <a:pPr marL="342900" indent="-342900">
              <a:buFont typeface="Arial" panose="020B0604020202020204" pitchFamily="34" charset="0"/>
              <a:buChar char="•"/>
            </a:pPr>
            <a:r>
              <a:rPr lang="en-US" sz="2000" dirty="0"/>
              <a:t>Shows associated </a:t>
            </a:r>
            <a:r>
              <a:rPr lang="cs-CZ" sz="2000" dirty="0"/>
              <a:t>LB number</a:t>
            </a:r>
          </a:p>
          <a:p>
            <a:endParaRPr lang="en-US" sz="2000" dirty="0"/>
          </a:p>
          <a:p>
            <a:pPr marL="342900" indent="-342900">
              <a:buFont typeface="Arial" panose="020B0604020202020204" pitchFamily="34" charset="0"/>
              <a:buChar char="•"/>
            </a:pPr>
            <a:r>
              <a:rPr lang="en-US" sz="2000" dirty="0"/>
              <a:t>Has simple tag  on each pair to ID</a:t>
            </a:r>
          </a:p>
          <a:p>
            <a:r>
              <a:rPr lang="cs-CZ" sz="2000" dirty="0"/>
              <a:t>LB / </a:t>
            </a:r>
            <a:r>
              <a:rPr lang="en-US" sz="2000" dirty="0"/>
              <a:t>OD &amp; wavelength wearing off </a:t>
            </a:r>
            <a:endParaRPr lang="cs-CZ" sz="2000" dirty="0"/>
          </a:p>
          <a:p>
            <a:r>
              <a:rPr lang="en-US" sz="2000" dirty="0"/>
              <a:t>from not a problem</a:t>
            </a:r>
          </a:p>
          <a:p>
            <a:endParaRPr lang="cs-CZ" sz="2000" kern="0" dirty="0">
              <a:solidFill>
                <a:sysClr val="windowText" lastClr="000000"/>
              </a:solidFill>
            </a:endParaRPr>
          </a:p>
        </p:txBody>
      </p:sp>
      <p:sp>
        <p:nvSpPr>
          <p:cNvPr id="10" name="Content Placeholder 7"/>
          <p:cNvSpPr txBox="1">
            <a:spLocks/>
          </p:cNvSpPr>
          <p:nvPr/>
        </p:nvSpPr>
        <p:spPr>
          <a:xfrm>
            <a:off x="5705946" y="1476375"/>
            <a:ext cx="3024336" cy="4525963"/>
          </a:xfrm>
          <a:prstGeom prst="rect">
            <a:avLst/>
          </a:prstGeom>
        </p:spPr>
        <p:txBody>
          <a:bodyPr>
            <a:normAutofit/>
          </a:bodyPr>
          <a:lstStyle/>
          <a:p>
            <a:endParaRPr lang="en-US" kern="0" dirty="0">
              <a:solidFill>
                <a:sysClr val="windowText" lastClr="000000"/>
              </a:solidFill>
            </a:endParaRPr>
          </a:p>
        </p:txBody>
      </p:sp>
      <p:sp>
        <p:nvSpPr>
          <p:cNvPr id="7"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5. </a:t>
            </a:r>
            <a:r>
              <a:rPr lang="en-US" sz="2000" dirty="0"/>
              <a:t>PPE</a:t>
            </a:r>
            <a:r>
              <a:rPr lang="cs-CZ" sz="2000" dirty="0"/>
              <a:t>, </a:t>
            </a:r>
            <a:r>
              <a:rPr lang="en-US" sz="2000" dirty="0"/>
              <a:t>Eyewear</a:t>
            </a:r>
            <a:endParaRPr lang="cs-CZ" sz="2000" dirty="0"/>
          </a:p>
          <a:p>
            <a:pPr algn="r"/>
            <a:endParaRPr lang="cs-CZ" sz="2000" dirty="0"/>
          </a:p>
          <a:p>
            <a:pPr marL="342900" indent="-342900" algn="r">
              <a:buAutoNum type="arabicPeriod"/>
            </a:pPr>
            <a:endParaRPr lang="cs-CZ" sz="2000"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5906" y="1174998"/>
            <a:ext cx="4798434" cy="5305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78684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5. </a:t>
            </a:r>
            <a:r>
              <a:rPr lang="en-US" sz="2000" dirty="0"/>
              <a:t>PPE</a:t>
            </a:r>
            <a:r>
              <a:rPr lang="cs-CZ" sz="2000" dirty="0"/>
              <a:t>, </a:t>
            </a:r>
            <a:r>
              <a:rPr lang="en-US" sz="2000" dirty="0"/>
              <a:t>Eyewear</a:t>
            </a:r>
            <a:endParaRPr lang="cs-CZ" sz="2000" dirty="0"/>
          </a:p>
          <a:p>
            <a:pPr algn="r"/>
            <a:endParaRPr lang="cs-CZ" sz="2000" dirty="0"/>
          </a:p>
          <a:p>
            <a:pPr marL="342900" indent="-342900" algn="r">
              <a:buAutoNum type="arabicPeriod"/>
            </a:pPr>
            <a:endParaRPr lang="cs-CZ" sz="2000" dirty="0"/>
          </a:p>
        </p:txBody>
      </p:sp>
      <p:sp>
        <p:nvSpPr>
          <p:cNvPr id="11" name="Title 1"/>
          <p:cNvSpPr>
            <a:spLocks noGrp="1"/>
          </p:cNvSpPr>
          <p:nvPr>
            <p:ph type="title" idx="4294967295"/>
          </p:nvPr>
        </p:nvSpPr>
        <p:spPr>
          <a:xfrm>
            <a:off x="1209675" y="1349375"/>
            <a:ext cx="9482138" cy="990600"/>
          </a:xfrm>
        </p:spPr>
        <p:txBody>
          <a:bodyPr vert="horz" lIns="91440" tIns="45720" rIns="91440" bIns="45720" rtlCol="0" anchor="ctr">
            <a:normAutofit/>
          </a:bodyPr>
          <a:lstStyle/>
          <a:p>
            <a:r>
              <a:rPr lang="en-US" sz="2000" b="1" dirty="0"/>
              <a:t>EYEWEAR INSPECTION</a:t>
            </a:r>
            <a:endParaRPr lang="en-US" sz="2000" b="1" kern="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ontent Placeholder 2"/>
          <p:cNvSpPr txBox="1">
            <a:spLocks/>
          </p:cNvSpPr>
          <p:nvPr/>
        </p:nvSpPr>
        <p:spPr>
          <a:xfrm>
            <a:off x="616136" y="2340471"/>
            <a:ext cx="9122258" cy="4104456"/>
          </a:xfrm>
          <a:prstGeom prst="rect">
            <a:avLst/>
          </a:prstGeom>
        </p:spPr>
        <p:txBody>
          <a:bodyPr vert="horz" lIns="91440" tIns="45720" rIns="91440" bIns="45720" rtlCol="0">
            <a:normAutofit/>
          </a:bodyPr>
          <a:lstStyle/>
          <a:p>
            <a:r>
              <a:rPr lang="en-US" sz="2000" dirty="0"/>
              <a:t>All of the following applicable criteria listed below are required to be checked before documenting "yes" on the 'Passed Inspection?" section on a the Laser Eyewear Audit and:</a:t>
            </a:r>
          </a:p>
          <a:p>
            <a:r>
              <a:rPr lang="en-US" sz="2000" dirty="0"/>
              <a:t> </a:t>
            </a:r>
          </a:p>
          <a:p>
            <a:pPr marL="514350" indent="-514350">
              <a:buFont typeface="+mj-lt"/>
              <a:buAutoNum type="arabicPeriod"/>
            </a:pPr>
            <a:r>
              <a:rPr lang="en-US" sz="2000" dirty="0"/>
              <a:t>Verify the eyewear is appropriate for the wavelengths used.</a:t>
            </a:r>
          </a:p>
          <a:p>
            <a:pPr marL="514350" indent="-514350">
              <a:buFont typeface="+mj-lt"/>
              <a:buAutoNum type="arabicPeriod"/>
            </a:pPr>
            <a:r>
              <a:rPr lang="en-US" sz="2000" dirty="0"/>
              <a:t>Verify that the eyewear is appropriate for the power output.</a:t>
            </a:r>
          </a:p>
          <a:p>
            <a:pPr marL="514350" indent="-514350">
              <a:buFont typeface="+mj-lt"/>
              <a:buAutoNum type="arabicPeriod"/>
            </a:pPr>
            <a:r>
              <a:rPr lang="en-US" sz="2000" dirty="0"/>
              <a:t>Verify that there is adequate eyewear available for all users.</a:t>
            </a:r>
          </a:p>
          <a:p>
            <a:pPr marL="514350" indent="-514350">
              <a:buFont typeface="+mj-lt"/>
              <a:buAutoNum type="arabicPeriod"/>
            </a:pPr>
            <a:r>
              <a:rPr lang="en-US" sz="2000" dirty="0"/>
              <a:t>Check that the eyewear is not dirty, dusty or has broken temples.</a:t>
            </a:r>
          </a:p>
          <a:p>
            <a:pPr marL="514350" indent="-514350">
              <a:buFont typeface="+mj-lt"/>
              <a:buAutoNum type="arabicPeriod"/>
            </a:pPr>
            <a:r>
              <a:rPr lang="en-US" sz="2000" dirty="0"/>
              <a:t>Inspect the eyewear for scratches that would render them unsafe to use.</a:t>
            </a:r>
          </a:p>
          <a:p>
            <a:pPr marL="514350" indent="-514350">
              <a:buFont typeface="+mj-lt"/>
              <a:buAutoNum type="arabicPeriod"/>
            </a:pPr>
            <a:r>
              <a:rPr lang="en-US" sz="2000" dirty="0"/>
              <a:t>Inspect the eyewear for burn marks. Burn marks are a good indicator of poor beam management, intra-beam viewing or accidents.</a:t>
            </a:r>
          </a:p>
          <a:p>
            <a:pPr marL="514350" indent="-514350">
              <a:buFont typeface="+mj-lt"/>
              <a:buAutoNum type="arabicPeriod"/>
            </a:pPr>
            <a:r>
              <a:rPr lang="en-US" sz="2000" dirty="0"/>
              <a:t>If applicable, check integrity of elastic bands and replace if needed.</a:t>
            </a:r>
          </a:p>
          <a:p>
            <a:endParaRPr lang="en-US" sz="2000" dirty="0"/>
          </a:p>
        </p:txBody>
      </p:sp>
    </p:spTree>
    <p:extLst>
      <p:ext uri="{BB962C8B-B14F-4D97-AF65-F5344CB8AC3E}">
        <p14:creationId xmlns:p14="http://schemas.microsoft.com/office/powerpoint/2010/main" val="4075468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plicationsLV.jpg"/>
          <p:cNvPicPr>
            <a:picLocks noChangeAspect="1"/>
          </p:cNvPicPr>
          <p:nvPr/>
        </p:nvPicPr>
        <p:blipFill>
          <a:blip r:embed="rId2"/>
          <a:stretch>
            <a:fillRect/>
          </a:stretch>
        </p:blipFill>
        <p:spPr>
          <a:xfrm>
            <a:off x="1097434" y="1188343"/>
            <a:ext cx="8136904" cy="6192688"/>
          </a:xfrm>
          <a:prstGeom prst="rect">
            <a:avLst/>
          </a:prstGeom>
        </p:spPr>
      </p:pic>
      <p:sp>
        <p:nvSpPr>
          <p:cNvPr id="5" name="TextShape 1"/>
          <p:cNvSpPr txBox="1"/>
          <p:nvPr/>
        </p:nvSpPr>
        <p:spPr>
          <a:xfrm>
            <a:off x="2516400" y="270000"/>
            <a:ext cx="7743240" cy="1079640"/>
          </a:xfrm>
          <a:prstGeom prst="rect">
            <a:avLst/>
          </a:prstGeom>
          <a:noFill/>
          <a:ln>
            <a:noFill/>
          </a:ln>
        </p:spPr>
        <p:txBody>
          <a:bodyPr lIns="0" tIns="0" rIns="0" bIns="0" anchor="ctr"/>
          <a:lstStyle/>
          <a:p>
            <a:pPr marL="342900" indent="-342900" algn="r">
              <a:buAutoNum type="arabicPeriod"/>
            </a:pPr>
            <a:r>
              <a:rPr lang="en-US" sz="2000" dirty="0"/>
              <a:t>Why the concern?</a:t>
            </a:r>
            <a:endParaRPr lang="cs-CZ" sz="2000" dirty="0"/>
          </a:p>
        </p:txBody>
      </p:sp>
    </p:spTree>
    <p:extLst>
      <p:ext uri="{BB962C8B-B14F-4D97-AF65-F5344CB8AC3E}">
        <p14:creationId xmlns:p14="http://schemas.microsoft.com/office/powerpoint/2010/main" val="34954863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5. </a:t>
            </a:r>
            <a:r>
              <a:rPr lang="en-US" sz="2000" dirty="0"/>
              <a:t>PPE</a:t>
            </a:r>
            <a:r>
              <a:rPr lang="cs-CZ" sz="2000" dirty="0"/>
              <a:t>, </a:t>
            </a:r>
            <a:r>
              <a:rPr lang="en-US" sz="2000" dirty="0"/>
              <a:t>Eyewear</a:t>
            </a:r>
            <a:endParaRPr lang="cs-CZ" sz="2000" dirty="0"/>
          </a:p>
          <a:p>
            <a:pPr algn="r"/>
            <a:endParaRPr lang="cs-CZ" sz="2000" dirty="0"/>
          </a:p>
          <a:p>
            <a:pPr marL="342900" indent="-342900" algn="r">
              <a:buAutoNum type="arabicPeriod"/>
            </a:pPr>
            <a:endParaRPr lang="cs-CZ" sz="2000" dirty="0"/>
          </a:p>
        </p:txBody>
      </p:sp>
      <p:sp>
        <p:nvSpPr>
          <p:cNvPr id="6" name="Content Placeholder 2"/>
          <p:cNvSpPr txBox="1">
            <a:spLocks/>
          </p:cNvSpPr>
          <p:nvPr/>
        </p:nvSpPr>
        <p:spPr>
          <a:xfrm>
            <a:off x="616136" y="1548383"/>
            <a:ext cx="9122258" cy="4896544"/>
          </a:xfrm>
          <a:prstGeom prst="rect">
            <a:avLst/>
          </a:prstGeom>
        </p:spPr>
        <p:txBody>
          <a:bodyPr vert="horz" lIns="91440" tIns="45720" rIns="91440" bIns="45720" rtlCol="0">
            <a:normAutofit/>
          </a:bodyPr>
          <a:lstStyle/>
          <a:p>
            <a:r>
              <a:rPr lang="en-US" sz="2000" b="1" dirty="0"/>
              <a:t>EN 207 code</a:t>
            </a:r>
            <a:endParaRPr lang="cs-CZ" sz="2000" b="1" dirty="0"/>
          </a:p>
          <a:p>
            <a:endParaRPr lang="cs-CZ" sz="2000" dirty="0">
              <a:latin typeface="+mj-lt"/>
              <a:ea typeface="Verdana" panose="020B0604030504040204" pitchFamily="34" charset="0"/>
              <a:cs typeface="Verdana" panose="020B0604030504040204" pitchFamily="34" charset="0"/>
            </a:endParaRPr>
          </a:p>
          <a:p>
            <a:r>
              <a:rPr lang="en-US" sz="2000" dirty="0"/>
              <a:t>Timescale</a:t>
            </a:r>
          </a:p>
          <a:p>
            <a:pPr marL="342900" indent="-342900">
              <a:buFont typeface="Arial" panose="020B0604020202020204" pitchFamily="34" charset="0"/>
              <a:buChar char="•"/>
            </a:pPr>
            <a:r>
              <a:rPr lang="en-US" sz="2000" dirty="0"/>
              <a:t>D Continuous wave</a:t>
            </a:r>
            <a:br>
              <a:rPr lang="en-US" sz="2000" dirty="0"/>
            </a:br>
            <a:r>
              <a:rPr lang="en-US" sz="2000" dirty="0"/>
              <a:t>(‘</a:t>
            </a:r>
            <a:r>
              <a:rPr lang="en-US" sz="2000" dirty="0" err="1"/>
              <a:t>Dauerstrich</a:t>
            </a:r>
            <a:r>
              <a:rPr lang="en-US" sz="2000" dirty="0"/>
              <a:t>’) 10 s</a:t>
            </a:r>
          </a:p>
          <a:p>
            <a:pPr marL="342900" indent="-342900">
              <a:buFont typeface="Arial" panose="020B0604020202020204" pitchFamily="34" charset="0"/>
              <a:buChar char="•"/>
            </a:pPr>
            <a:r>
              <a:rPr lang="en-US" sz="2000" dirty="0"/>
              <a:t>I Normal pulse</a:t>
            </a:r>
            <a:br>
              <a:rPr lang="en-US" sz="2000" dirty="0"/>
            </a:br>
            <a:r>
              <a:rPr lang="en-US" sz="2000" dirty="0"/>
              <a:t>(‘</a:t>
            </a:r>
            <a:r>
              <a:rPr lang="en-US" sz="2000" dirty="0" err="1"/>
              <a:t>Impuls</a:t>
            </a:r>
            <a:r>
              <a:rPr lang="en-US" sz="2000" dirty="0"/>
              <a:t>’) ~ </a:t>
            </a:r>
            <a:r>
              <a:rPr lang="en-US" sz="2000" dirty="0" err="1"/>
              <a:t>ms</a:t>
            </a:r>
            <a:endParaRPr lang="en-US" sz="2000" dirty="0"/>
          </a:p>
          <a:p>
            <a:pPr marL="342900" indent="-342900">
              <a:buFont typeface="Arial" panose="020B0604020202020204" pitchFamily="34" charset="0"/>
              <a:buChar char="•"/>
            </a:pPr>
            <a:r>
              <a:rPr lang="en-US" sz="2000" dirty="0"/>
              <a:t>R Q-switched</a:t>
            </a:r>
            <a:br>
              <a:rPr lang="en-US" sz="2000" dirty="0"/>
            </a:br>
            <a:r>
              <a:rPr lang="en-US" sz="2000" dirty="0"/>
              <a:t>(‘</a:t>
            </a:r>
            <a:r>
              <a:rPr lang="en-US" sz="2000" dirty="0" err="1"/>
              <a:t>Riesenpuls</a:t>
            </a:r>
            <a:r>
              <a:rPr lang="en-US" sz="2000" dirty="0"/>
              <a:t>’) ~ </a:t>
            </a:r>
            <a:r>
              <a:rPr lang="el-GR" sz="2000" dirty="0"/>
              <a:t>μ</a:t>
            </a:r>
            <a:r>
              <a:rPr lang="en-US" sz="2000" dirty="0"/>
              <a:t>s</a:t>
            </a:r>
          </a:p>
          <a:p>
            <a:pPr marL="342900" indent="-342900">
              <a:buFont typeface="Arial" panose="020B0604020202020204" pitchFamily="34" charset="0"/>
              <a:buChar char="•"/>
            </a:pPr>
            <a:r>
              <a:rPr lang="en-US" sz="2000" dirty="0"/>
              <a:t>M Mode-locked &lt; ns</a:t>
            </a:r>
          </a:p>
          <a:p>
            <a:endParaRPr lang="en-US" sz="2000" dirty="0">
              <a:latin typeface="+mj-lt"/>
              <a:ea typeface="Verdana" panose="020B0604030504040204" pitchFamily="34" charset="0"/>
              <a:cs typeface="Verdana" panose="020B060403050404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254"/>
          <a:stretch/>
        </p:blipFill>
        <p:spPr>
          <a:xfrm>
            <a:off x="4731660" y="1650321"/>
            <a:ext cx="5229921" cy="4948518"/>
          </a:xfrm>
          <a:prstGeom prst="rect">
            <a:avLst/>
          </a:prstGeom>
        </p:spPr>
      </p:pic>
    </p:spTree>
    <p:extLst>
      <p:ext uri="{BB962C8B-B14F-4D97-AF65-F5344CB8AC3E}">
        <p14:creationId xmlns:p14="http://schemas.microsoft.com/office/powerpoint/2010/main" val="10724117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140" y="1332359"/>
            <a:ext cx="10692383" cy="6012879"/>
          </a:xfrm>
          <a:prstGeom prst="rect">
            <a:avLst/>
          </a:prstGeom>
        </p:spPr>
      </p:pic>
    </p:spTree>
    <p:extLst>
      <p:ext uri="{BB962C8B-B14F-4D97-AF65-F5344CB8AC3E}">
        <p14:creationId xmlns:p14="http://schemas.microsoft.com/office/powerpoint/2010/main" val="29994233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p:cNvSpPr txBox="1"/>
          <p:nvPr/>
        </p:nvSpPr>
        <p:spPr>
          <a:xfrm>
            <a:off x="3689722" y="324247"/>
            <a:ext cx="8640960" cy="737360"/>
          </a:xfrm>
          <a:prstGeom prst="rect">
            <a:avLst/>
          </a:prstGeom>
          <a:noFill/>
          <a:ln>
            <a:noFill/>
          </a:ln>
        </p:spPr>
        <p:txBody>
          <a:bodyPr lIns="0" tIns="0" rIns="0" bIns="0" anchor="ctr"/>
          <a:lstStyle/>
          <a:p>
            <a:r>
              <a:rPr lang="cs-CZ" sz="3200" b="1" dirty="0">
                <a:solidFill>
                  <a:srgbClr val="F47258"/>
                </a:solidFill>
              </a:rPr>
              <a:t>6. </a:t>
            </a:r>
            <a:r>
              <a:rPr lang="en-US" sz="3200" b="1" dirty="0">
                <a:solidFill>
                  <a:srgbClr val="F47258"/>
                </a:solidFill>
              </a:rPr>
              <a:t>Non Beam</a:t>
            </a:r>
            <a:r>
              <a:rPr lang="cs-CZ" sz="3200" b="1" dirty="0">
                <a:solidFill>
                  <a:srgbClr val="F47258"/>
                </a:solidFill>
              </a:rPr>
              <a:t> </a:t>
            </a:r>
            <a:r>
              <a:rPr lang="en-US" sz="3200" b="1" dirty="0">
                <a:solidFill>
                  <a:srgbClr val="F47258"/>
                </a:solidFill>
              </a:rPr>
              <a:t>Hazards</a:t>
            </a:r>
            <a:endParaRPr lang="cs-CZ" sz="3200" b="1" dirty="0">
              <a:solidFill>
                <a:srgbClr val="F47258"/>
              </a:solidFill>
            </a:endParaRPr>
          </a:p>
        </p:txBody>
      </p:sp>
      <p:sp>
        <p:nvSpPr>
          <p:cNvPr id="7" name="Title 1"/>
          <p:cNvSpPr txBox="1">
            <a:spLocks/>
          </p:cNvSpPr>
          <p:nvPr/>
        </p:nvSpPr>
        <p:spPr>
          <a:xfrm>
            <a:off x="432000" y="1908423"/>
            <a:ext cx="4193826" cy="4752528"/>
          </a:xfrm>
          <a:prstGeom prst="rect">
            <a:avLst/>
          </a:prstGeom>
        </p:spPr>
        <p:txBody>
          <a:bodyPr lIns="0" tIns="0" rIns="0" bIns="0" anchor="t"/>
          <a:lstStyle/>
          <a:p>
            <a:pPr marL="285750" indent="-285750">
              <a:buFont typeface="Arial" panose="020B0604020202020204" pitchFamily="34" charset="0"/>
              <a:buChar char="•"/>
            </a:pPr>
            <a:r>
              <a:rPr lang="en-US" sz="2000" dirty="0"/>
              <a:t>DO NOT develop tunnel vision</a:t>
            </a:r>
            <a:endParaRPr lang="cs-CZ" sz="2000" dirty="0"/>
          </a:p>
          <a:p>
            <a:endParaRPr lang="en-US" sz="2000" dirty="0"/>
          </a:p>
          <a:p>
            <a:pPr marL="285750" indent="-285750">
              <a:buFont typeface="Arial" panose="020B0604020202020204" pitchFamily="34" charset="0"/>
              <a:buChar char="•"/>
            </a:pPr>
            <a:r>
              <a:rPr lang="en-US" sz="2000" dirty="0"/>
              <a:t>Laser Safety is not only eye &amp; skin hazards</a:t>
            </a:r>
            <a:endParaRPr lang="cs-CZ"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Eyewear does one no good if one is electrocuted</a:t>
            </a:r>
            <a:endParaRPr lang="cs-CZ"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All laser non-medical deaths have  come from </a:t>
            </a:r>
            <a:r>
              <a:rPr lang="en-US" sz="2000" dirty="0">
                <a:solidFill>
                  <a:srgbClr val="FF0000"/>
                </a:solidFill>
              </a:rPr>
              <a:t>Non-Beam Hazards</a:t>
            </a:r>
          </a:p>
          <a:p>
            <a:pPr marL="742950" lvl="1" indent="-285750">
              <a:buFont typeface="Arial" panose="020B0604020202020204" pitchFamily="34" charset="0"/>
              <a:buChar char="•"/>
            </a:pPr>
            <a:r>
              <a:rPr lang="en-US" sz="2000" dirty="0"/>
              <a:t>Electrocution or fire</a:t>
            </a:r>
          </a:p>
          <a:p>
            <a:endParaRPr lang="en-US" sz="2000" dirty="0"/>
          </a:p>
          <a:p>
            <a:endParaRPr lang="en-US" sz="2000" dirty="0"/>
          </a:p>
        </p:txBody>
      </p:sp>
      <p:sp>
        <p:nvSpPr>
          <p:cNvPr id="5" name="Title 1"/>
          <p:cNvSpPr txBox="1">
            <a:spLocks/>
          </p:cNvSpPr>
          <p:nvPr/>
        </p:nvSpPr>
        <p:spPr>
          <a:xfrm>
            <a:off x="5633938" y="1836415"/>
            <a:ext cx="4193826" cy="4752528"/>
          </a:xfrm>
          <a:prstGeom prst="rect">
            <a:avLst/>
          </a:prstGeom>
        </p:spPr>
        <p:txBody>
          <a:bodyPr lIns="0" tIns="0" rIns="0" bIns="0" anchor="t"/>
          <a:lstStyle/>
          <a:p>
            <a:pPr marL="285750" indent="-285750">
              <a:buFont typeface="Arial" panose="020B0604020202020204" pitchFamily="34" charset="0"/>
              <a:buChar char="•"/>
            </a:pPr>
            <a:r>
              <a:rPr lang="en-US" sz="2000" dirty="0"/>
              <a:t>The list of non-beam or associated hazards is long, an example</a:t>
            </a:r>
            <a:endParaRPr lang="cs-CZ"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Electrical</a:t>
            </a:r>
            <a:endParaRPr lang="cs-CZ"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Chemical</a:t>
            </a:r>
            <a:endParaRPr lang="cs-CZ"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Ergonomic</a:t>
            </a:r>
            <a:endParaRPr lang="cs-CZ"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Mechanical</a:t>
            </a:r>
            <a:endParaRPr lang="cs-CZ"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Vacuum systems</a:t>
            </a:r>
            <a:endParaRPr lang="cs-CZ" sz="2000" dirty="0"/>
          </a:p>
          <a:p>
            <a:endParaRPr lang="en-US" sz="2000" dirty="0"/>
          </a:p>
          <a:p>
            <a:pPr marL="285750" indent="-285750">
              <a:buFont typeface="Arial" panose="020B0604020202020204" pitchFamily="34" charset="0"/>
              <a:buChar char="•"/>
            </a:pPr>
            <a:r>
              <a:rPr lang="en-US" sz="2000" dirty="0"/>
              <a:t>Many more</a:t>
            </a:r>
          </a:p>
          <a:p>
            <a:endParaRPr lang="en-US" sz="2000" dirty="0"/>
          </a:p>
        </p:txBody>
      </p:sp>
    </p:spTree>
    <p:extLst>
      <p:ext uri="{BB962C8B-B14F-4D97-AF65-F5344CB8AC3E}">
        <p14:creationId xmlns:p14="http://schemas.microsoft.com/office/powerpoint/2010/main" val="12249408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5946" y="1476375"/>
            <a:ext cx="3652244" cy="52955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37" y="1476375"/>
            <a:ext cx="3735199" cy="53000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54669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7354" y="2628503"/>
            <a:ext cx="4412169" cy="2496691"/>
          </a:xfrm>
          <a:prstGeom prst="rect">
            <a:avLst/>
          </a:prstGeom>
        </p:spPr>
      </p:pic>
      <p:pic>
        <p:nvPicPr>
          <p:cNvPr id="3" name="Picture 2"/>
          <p:cNvPicPr>
            <a:picLocks noChangeAspect="1"/>
          </p:cNvPicPr>
          <p:nvPr/>
        </p:nvPicPr>
        <p:blipFill>
          <a:blip r:embed="rId3"/>
          <a:stretch>
            <a:fillRect/>
          </a:stretch>
        </p:blipFill>
        <p:spPr>
          <a:xfrm>
            <a:off x="5201890" y="1799769"/>
            <a:ext cx="4968552" cy="1657468"/>
          </a:xfrm>
          <a:prstGeom prst="rect">
            <a:avLst/>
          </a:prstGeom>
        </p:spPr>
      </p:pic>
      <p:pic>
        <p:nvPicPr>
          <p:cNvPr id="6" name="Picture 5"/>
          <p:cNvPicPr>
            <a:picLocks noChangeAspect="1"/>
          </p:cNvPicPr>
          <p:nvPr/>
        </p:nvPicPr>
        <p:blipFill>
          <a:blip r:embed="rId4"/>
          <a:stretch>
            <a:fillRect/>
          </a:stretch>
        </p:blipFill>
        <p:spPr>
          <a:xfrm>
            <a:off x="5201890" y="3996655"/>
            <a:ext cx="4968552" cy="1976527"/>
          </a:xfrm>
          <a:prstGeom prst="rect">
            <a:avLst/>
          </a:prstGeom>
        </p:spPr>
      </p:pic>
    </p:spTree>
    <p:extLst>
      <p:ext uri="{BB962C8B-B14F-4D97-AF65-F5344CB8AC3E}">
        <p14:creationId xmlns:p14="http://schemas.microsoft.com/office/powerpoint/2010/main" val="7180932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32EB30-F66C-7A63-A89C-E4BA84C6CBD8}"/>
              </a:ext>
            </a:extLst>
          </p:cNvPr>
          <p:cNvSpPr txBox="1">
            <a:spLocks/>
          </p:cNvSpPr>
          <p:nvPr/>
        </p:nvSpPr>
        <p:spPr bwMode="auto">
          <a:xfrm>
            <a:off x="670723" y="-44381"/>
            <a:ext cx="9562927" cy="7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r" rtl="0" eaLnBrk="1" fontAlgn="base" hangingPunct="1">
              <a:spcBef>
                <a:spcPct val="0"/>
              </a:spcBef>
              <a:spcAft>
                <a:spcPct val="0"/>
              </a:spcAft>
              <a:defRPr lang="cs-CZ" altLang="cs-CZ" sz="2263" b="0" kern="1200" dirty="0">
                <a:solidFill>
                  <a:schemeClr val="tx2"/>
                </a:solidFill>
                <a:latin typeface="+mj-lt"/>
                <a:ea typeface="+mn-ea"/>
                <a:cs typeface="Arial" charset="0"/>
              </a:defRPr>
            </a:lvl1pPr>
            <a:lvl2pPr algn="l" rtl="0" eaLnBrk="1" fontAlgn="base" hangingPunct="1">
              <a:spcBef>
                <a:spcPct val="0"/>
              </a:spcBef>
              <a:spcAft>
                <a:spcPct val="0"/>
              </a:spcAft>
              <a:defRPr sz="4526" b="1">
                <a:solidFill>
                  <a:srgbClr val="68B1E1"/>
                </a:solidFill>
                <a:latin typeface="Calibri" pitchFamily="34" charset="0"/>
                <a:cs typeface="Arial" charset="0"/>
              </a:defRPr>
            </a:lvl2pPr>
            <a:lvl3pPr algn="l" rtl="0" eaLnBrk="1" fontAlgn="base" hangingPunct="1">
              <a:spcBef>
                <a:spcPct val="0"/>
              </a:spcBef>
              <a:spcAft>
                <a:spcPct val="0"/>
              </a:spcAft>
              <a:defRPr sz="4526" b="1">
                <a:solidFill>
                  <a:srgbClr val="68B1E1"/>
                </a:solidFill>
                <a:latin typeface="Calibri" pitchFamily="34" charset="0"/>
                <a:cs typeface="Arial" charset="0"/>
              </a:defRPr>
            </a:lvl3pPr>
            <a:lvl4pPr algn="l" rtl="0" eaLnBrk="1" fontAlgn="base" hangingPunct="1">
              <a:spcBef>
                <a:spcPct val="0"/>
              </a:spcBef>
              <a:spcAft>
                <a:spcPct val="0"/>
              </a:spcAft>
              <a:defRPr sz="4526" b="1">
                <a:solidFill>
                  <a:srgbClr val="68B1E1"/>
                </a:solidFill>
                <a:latin typeface="Calibri" pitchFamily="34" charset="0"/>
                <a:cs typeface="Arial" charset="0"/>
              </a:defRPr>
            </a:lvl4pPr>
            <a:lvl5pPr algn="l" rtl="0" eaLnBrk="1" fontAlgn="base" hangingPunct="1">
              <a:spcBef>
                <a:spcPct val="0"/>
              </a:spcBef>
              <a:spcAft>
                <a:spcPct val="0"/>
              </a:spcAft>
              <a:defRPr sz="4526" b="1">
                <a:solidFill>
                  <a:srgbClr val="68B1E1"/>
                </a:solidFill>
                <a:latin typeface="Calibri" pitchFamily="34" charset="0"/>
                <a:cs typeface="Arial" charset="0"/>
              </a:defRPr>
            </a:lvl5pPr>
            <a:lvl6pPr marL="655524" algn="ctr" rtl="0" eaLnBrk="1" fontAlgn="base" hangingPunct="1">
              <a:spcBef>
                <a:spcPct val="0"/>
              </a:spcBef>
              <a:spcAft>
                <a:spcPct val="0"/>
              </a:spcAft>
              <a:defRPr sz="6287">
                <a:solidFill>
                  <a:schemeClr val="tx1"/>
                </a:solidFill>
                <a:latin typeface="Calibri" pitchFamily="34" charset="0"/>
              </a:defRPr>
            </a:lvl6pPr>
            <a:lvl7pPr marL="1311047" algn="ctr" rtl="0" eaLnBrk="1" fontAlgn="base" hangingPunct="1">
              <a:spcBef>
                <a:spcPct val="0"/>
              </a:spcBef>
              <a:spcAft>
                <a:spcPct val="0"/>
              </a:spcAft>
              <a:defRPr sz="6287">
                <a:solidFill>
                  <a:schemeClr val="tx1"/>
                </a:solidFill>
                <a:latin typeface="Calibri" pitchFamily="34" charset="0"/>
              </a:defRPr>
            </a:lvl7pPr>
            <a:lvl8pPr marL="1966568" algn="ctr" rtl="0" eaLnBrk="1" fontAlgn="base" hangingPunct="1">
              <a:spcBef>
                <a:spcPct val="0"/>
              </a:spcBef>
              <a:spcAft>
                <a:spcPct val="0"/>
              </a:spcAft>
              <a:defRPr sz="6287">
                <a:solidFill>
                  <a:schemeClr val="tx1"/>
                </a:solidFill>
                <a:latin typeface="Calibri" pitchFamily="34" charset="0"/>
              </a:defRPr>
            </a:lvl8pPr>
            <a:lvl9pPr marL="2622093" algn="ctr" rtl="0" eaLnBrk="1" fontAlgn="base" hangingPunct="1">
              <a:spcBef>
                <a:spcPct val="0"/>
              </a:spcBef>
              <a:spcAft>
                <a:spcPct val="0"/>
              </a:spcAft>
              <a:defRPr sz="6287">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cs-CZ" sz="3200" b="0" i="0" u="none" strike="noStrike" kern="1200" cap="none" spc="0" normalizeH="0" baseline="0" noProof="0" dirty="0">
                <a:ln>
                  <a:noFill/>
                </a:ln>
                <a:solidFill>
                  <a:srgbClr val="FF6633"/>
                </a:solidFill>
                <a:effectLst/>
                <a:uLnTx/>
                <a:uFillTx/>
                <a:latin typeface="Arial"/>
                <a:ea typeface="+mn-ea"/>
                <a:cs typeface="Arial" charset="0"/>
              </a:rPr>
              <a:t>When to access from CR and from corridor ?</a:t>
            </a:r>
          </a:p>
        </p:txBody>
      </p:sp>
      <p:cxnSp>
        <p:nvCxnSpPr>
          <p:cNvPr id="5" name="Straight Connector 3">
            <a:extLst>
              <a:ext uri="{FF2B5EF4-FFF2-40B4-BE49-F238E27FC236}">
                <a16:creationId xmlns:a16="http://schemas.microsoft.com/office/drawing/2014/main" id="{817E24C5-006B-683C-89B7-F4DBE2323F4B}"/>
              </a:ext>
            </a:extLst>
          </p:cNvPr>
          <p:cNvCxnSpPr>
            <a:cxnSpLocks/>
          </p:cNvCxnSpPr>
          <p:nvPr/>
        </p:nvCxnSpPr>
        <p:spPr>
          <a:xfrm>
            <a:off x="420775" y="1260351"/>
            <a:ext cx="9812875" cy="0"/>
          </a:xfrm>
          <a:prstGeom prst="line">
            <a:avLst/>
          </a:prstGeom>
          <a:noFill/>
          <a:ln w="19050" cap="flat" cmpd="sng" algn="ctr">
            <a:solidFill>
              <a:srgbClr val="FF6633">
                <a:shade val="95000"/>
                <a:satMod val="105000"/>
              </a:srgbClr>
            </a:solidFill>
            <a:prstDash val="solid"/>
          </a:ln>
          <a:effectLst/>
        </p:spPr>
      </p:cxnSp>
      <p:grpSp>
        <p:nvGrpSpPr>
          <p:cNvPr id="6" name="Group 23">
            <a:extLst>
              <a:ext uri="{FF2B5EF4-FFF2-40B4-BE49-F238E27FC236}">
                <a16:creationId xmlns:a16="http://schemas.microsoft.com/office/drawing/2014/main" id="{C73D52AD-56F1-08BF-505F-C28D21B61E3D}"/>
              </a:ext>
            </a:extLst>
          </p:cNvPr>
          <p:cNvGrpSpPr/>
          <p:nvPr/>
        </p:nvGrpSpPr>
        <p:grpSpPr>
          <a:xfrm>
            <a:off x="6351954" y="5008688"/>
            <a:ext cx="3746480" cy="1943041"/>
            <a:chOff x="8234737" y="4875377"/>
            <a:chExt cx="4356484" cy="1677562"/>
          </a:xfrm>
        </p:grpSpPr>
        <p:pic>
          <p:nvPicPr>
            <p:cNvPr id="7" name="Picture 8">
              <a:extLst>
                <a:ext uri="{FF2B5EF4-FFF2-40B4-BE49-F238E27FC236}">
                  <a16:creationId xmlns:a16="http://schemas.microsoft.com/office/drawing/2014/main" id="{8B56CEE8-1B96-4904-35B6-4C21B50D30DE}"/>
                </a:ext>
              </a:extLst>
            </p:cNvPr>
            <p:cNvPicPr>
              <a:picLocks noChangeAspect="1"/>
            </p:cNvPicPr>
            <p:nvPr/>
          </p:nvPicPr>
          <p:blipFill>
            <a:blip r:embed="rId3"/>
            <a:stretch>
              <a:fillRect/>
            </a:stretch>
          </p:blipFill>
          <p:spPr>
            <a:xfrm>
              <a:off x="8515921" y="5359846"/>
              <a:ext cx="228600" cy="581025"/>
            </a:xfrm>
            <a:prstGeom prst="rect">
              <a:avLst/>
            </a:prstGeom>
          </p:spPr>
        </p:pic>
        <p:sp>
          <p:nvSpPr>
            <p:cNvPr id="8" name="Content Placeholder 2">
              <a:extLst>
                <a:ext uri="{FF2B5EF4-FFF2-40B4-BE49-F238E27FC236}">
                  <a16:creationId xmlns:a16="http://schemas.microsoft.com/office/drawing/2014/main" id="{26F489C7-4680-0337-51BB-1B7B1640AAE8}"/>
                </a:ext>
              </a:extLst>
            </p:cNvPr>
            <p:cNvSpPr txBox="1">
              <a:spLocks/>
            </p:cNvSpPr>
            <p:nvPr/>
          </p:nvSpPr>
          <p:spPr bwMode="auto">
            <a:xfrm>
              <a:off x="9140565" y="5283589"/>
              <a:ext cx="2837494" cy="126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71520" indent="-271520" algn="l" rtl="0" eaLnBrk="1" fontAlgn="base" hangingPunct="1">
                <a:spcBef>
                  <a:spcPts val="754"/>
                </a:spcBef>
                <a:spcAft>
                  <a:spcPts val="754"/>
                </a:spcAft>
                <a:buClrTx/>
                <a:buSzPct val="100000"/>
                <a:buFont typeface="Arial" panose="020B0604020202020204" pitchFamily="34" charset="0"/>
                <a:buChar char="•"/>
                <a:defRPr sz="2263" kern="1200">
                  <a:solidFill>
                    <a:schemeClr val="tx1"/>
                  </a:solidFill>
                  <a:latin typeface="+mn-lt"/>
                  <a:ea typeface="+mn-ea"/>
                  <a:cs typeface="+mn-cs"/>
                </a:defRPr>
              </a:lvl1pPr>
              <a:lvl2pPr marL="543040" indent="-271520" algn="l" rtl="0" eaLnBrk="1" fontAlgn="base" hangingPunct="1">
                <a:spcBef>
                  <a:spcPts val="377"/>
                </a:spcBef>
                <a:spcAft>
                  <a:spcPts val="377"/>
                </a:spcAft>
                <a:buClrTx/>
                <a:buSzPct val="100000"/>
                <a:buFont typeface="Arial" panose="020B0604020202020204" pitchFamily="34" charset="0"/>
                <a:buChar char="•"/>
                <a:defRPr sz="2263" kern="1200">
                  <a:solidFill>
                    <a:schemeClr val="tx1"/>
                  </a:solidFill>
                  <a:latin typeface="+mn-lt"/>
                  <a:ea typeface="+mn-ea"/>
                  <a:cs typeface="+mn-cs"/>
                </a:defRPr>
              </a:lvl2pPr>
              <a:lvl3pPr marL="814561" indent="-271520" algn="l" rtl="0" eaLnBrk="1" fontAlgn="base" hangingPunct="1">
                <a:spcBef>
                  <a:spcPts val="377"/>
                </a:spcBef>
                <a:spcAft>
                  <a:spcPts val="377"/>
                </a:spcAft>
                <a:buClrTx/>
                <a:buSzPct val="100000"/>
                <a:buFont typeface="Arial" panose="020B0604020202020204" pitchFamily="34" charset="0"/>
                <a:buChar char="•"/>
                <a:defRPr sz="2263" kern="1200">
                  <a:solidFill>
                    <a:schemeClr val="tx1"/>
                  </a:solidFill>
                  <a:latin typeface="+mn-lt"/>
                  <a:ea typeface="+mn-ea"/>
                  <a:cs typeface="+mn-cs"/>
                </a:defRPr>
              </a:lvl3pPr>
              <a:lvl4pPr marL="1086081" indent="-271520" algn="l" rtl="0" eaLnBrk="1" fontAlgn="base" hangingPunct="1">
                <a:spcBef>
                  <a:spcPts val="377"/>
                </a:spcBef>
                <a:spcAft>
                  <a:spcPts val="377"/>
                </a:spcAft>
                <a:buClrTx/>
                <a:buSzPct val="100000"/>
                <a:buFont typeface="Arial" panose="020B0604020202020204" pitchFamily="34" charset="0"/>
                <a:buChar char="•"/>
                <a:defRPr sz="2263" kern="1200">
                  <a:solidFill>
                    <a:schemeClr val="tx1"/>
                  </a:solidFill>
                  <a:latin typeface="+mn-lt"/>
                  <a:ea typeface="+mn-ea"/>
                  <a:cs typeface="+mn-cs"/>
                </a:defRPr>
              </a:lvl4pPr>
              <a:lvl5pPr marL="1357601" indent="-271520" algn="l" rtl="0" eaLnBrk="1" fontAlgn="base" hangingPunct="1">
                <a:spcBef>
                  <a:spcPts val="377"/>
                </a:spcBef>
                <a:spcAft>
                  <a:spcPts val="377"/>
                </a:spcAft>
                <a:buClrTx/>
                <a:buSzPct val="100000"/>
                <a:buFont typeface="Arial" panose="020B0604020202020204" pitchFamily="34" charset="0"/>
                <a:buChar char="•"/>
                <a:defRPr sz="2263" kern="1200">
                  <a:solidFill>
                    <a:schemeClr val="tx1"/>
                  </a:solidFill>
                  <a:latin typeface="+mn-lt"/>
                  <a:ea typeface="+mn-ea"/>
                  <a:cs typeface="+mn-cs"/>
                </a:defRPr>
              </a:lvl5pPr>
              <a:lvl6pPr marL="3605381" indent="-327762" algn="l" defTabSz="1311047" rtl="0" eaLnBrk="1" latinLnBrk="0" hangingPunct="1">
                <a:spcBef>
                  <a:spcPct val="20000"/>
                </a:spcBef>
                <a:buFont typeface="Arial" pitchFamily="34" charset="0"/>
                <a:buChar char="•"/>
                <a:defRPr sz="2892" kern="1200">
                  <a:solidFill>
                    <a:schemeClr val="tx1"/>
                  </a:solidFill>
                  <a:latin typeface="+mn-lt"/>
                  <a:ea typeface="+mn-ea"/>
                  <a:cs typeface="+mn-cs"/>
                </a:defRPr>
              </a:lvl6pPr>
              <a:lvl7pPr marL="4260902" indent="-327762" algn="l" defTabSz="1311047" rtl="0" eaLnBrk="1" latinLnBrk="0" hangingPunct="1">
                <a:spcBef>
                  <a:spcPct val="20000"/>
                </a:spcBef>
                <a:buFont typeface="Arial" pitchFamily="34" charset="0"/>
                <a:buChar char="•"/>
                <a:defRPr sz="2892" kern="1200">
                  <a:solidFill>
                    <a:schemeClr val="tx1"/>
                  </a:solidFill>
                  <a:latin typeface="+mn-lt"/>
                  <a:ea typeface="+mn-ea"/>
                  <a:cs typeface="+mn-cs"/>
                </a:defRPr>
              </a:lvl7pPr>
              <a:lvl8pPr marL="4916425" indent="-327762" algn="l" defTabSz="1311047" rtl="0" eaLnBrk="1" latinLnBrk="0" hangingPunct="1">
                <a:spcBef>
                  <a:spcPct val="20000"/>
                </a:spcBef>
                <a:buFont typeface="Arial" pitchFamily="34" charset="0"/>
                <a:buChar char="•"/>
                <a:defRPr sz="2892" kern="1200">
                  <a:solidFill>
                    <a:schemeClr val="tx1"/>
                  </a:solidFill>
                  <a:latin typeface="+mn-lt"/>
                  <a:ea typeface="+mn-ea"/>
                  <a:cs typeface="+mn-cs"/>
                </a:defRPr>
              </a:lvl8pPr>
              <a:lvl9pPr marL="5571950" indent="-327762" algn="l" defTabSz="1311047" rtl="0" eaLnBrk="1" latinLnBrk="0" hangingPunct="1">
                <a:spcBef>
                  <a:spcPct val="20000"/>
                </a:spcBef>
                <a:buFont typeface="Arial" pitchFamily="34" charset="0"/>
                <a:buChar char="•"/>
                <a:defRPr sz="2892" kern="1200">
                  <a:solidFill>
                    <a:schemeClr val="tx1"/>
                  </a:solidFill>
                  <a:latin typeface="+mn-lt"/>
                  <a:ea typeface="+mn-ea"/>
                  <a:cs typeface="+mn-cs"/>
                </a:defRPr>
              </a:lvl9pPr>
            </a:lstStyle>
            <a:p>
              <a:pPr marL="288550" marR="0" lvl="0" indent="-285750" algn="l" defTabSz="914400" rtl="0" eaLnBrk="1" fontAlgn="base"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No access from CR, except RO</a:t>
              </a:r>
            </a:p>
            <a:p>
              <a:pPr marL="288550" marR="0" lvl="0" indent="-285750" algn="l" defTabSz="914400" rtl="0" eaLnBrk="1" fontAlgn="base"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CR door locked, can open from inside hall</a:t>
              </a:r>
            </a:p>
            <a:p>
              <a:pPr marL="288550" marR="0" lvl="0" indent="-285750" algn="l" defTabSz="914400" rtl="0" eaLnBrk="1" fontAlgn="base"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SD locked, unlock from inside in emergency</a:t>
              </a:r>
            </a:p>
            <a:p>
              <a:pPr marL="2800" marR="0" lvl="0" indent="0" algn="l" defTabSz="914400" rtl="0" eaLnBrk="1" fontAlgn="base" latinLnBrk="0" hangingPunct="1">
                <a:lnSpc>
                  <a:spcPct val="100000"/>
                </a:lnSpc>
                <a:spcBef>
                  <a:spcPts val="0"/>
                </a:spcBef>
                <a:spcAft>
                  <a:spcPts val="600"/>
                </a:spcAft>
                <a:buClrTx/>
                <a:buSzPct val="100000"/>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Content Placeholder 2">
              <a:extLst>
                <a:ext uri="{FF2B5EF4-FFF2-40B4-BE49-F238E27FC236}">
                  <a16:creationId xmlns:a16="http://schemas.microsoft.com/office/drawing/2014/main" id="{54851420-240F-410A-8148-8FBB93E51010}"/>
                </a:ext>
              </a:extLst>
            </p:cNvPr>
            <p:cNvSpPr txBox="1">
              <a:spLocks/>
            </p:cNvSpPr>
            <p:nvPr/>
          </p:nvSpPr>
          <p:spPr bwMode="auto">
            <a:xfrm>
              <a:off x="8377659" y="4887463"/>
              <a:ext cx="4140460" cy="369332"/>
            </a:xfrm>
            <a:prstGeom prst="rect">
              <a:avLst/>
            </a:prstGeom>
            <a:noFill/>
          </p:spPr>
          <p:txBody>
            <a:bodyPr wrap="square" rtlCol="0">
              <a:spAutoFit/>
            </a:bodyPr>
            <a:lstStyle>
              <a:defPPr>
                <a:defRPr lang="cs-CZ"/>
              </a:defPPr>
              <a:lvl1pPr>
                <a:defRPr>
                  <a:solidFill>
                    <a:schemeClr val="accent1"/>
                  </a:solidFill>
                </a:defRPr>
              </a:lvl1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6633"/>
                  </a:solidFill>
                  <a:effectLst/>
                  <a:uLnTx/>
                  <a:uFillTx/>
                  <a:latin typeface="Arial" charset="0"/>
                  <a:cs typeface="Arial" charset="0"/>
                </a:rPr>
                <a:t>High power or Post experimental Mode</a:t>
              </a:r>
            </a:p>
          </p:txBody>
        </p:sp>
        <p:sp>
          <p:nvSpPr>
            <p:cNvPr id="10" name="Rectangle 19">
              <a:extLst>
                <a:ext uri="{FF2B5EF4-FFF2-40B4-BE49-F238E27FC236}">
                  <a16:creationId xmlns:a16="http://schemas.microsoft.com/office/drawing/2014/main" id="{5DAFE9BF-735E-48A6-EC5F-5CBB99871F7D}"/>
                </a:ext>
              </a:extLst>
            </p:cNvPr>
            <p:cNvSpPr/>
            <p:nvPr/>
          </p:nvSpPr>
          <p:spPr>
            <a:xfrm>
              <a:off x="8234737" y="4875377"/>
              <a:ext cx="4356484" cy="1664496"/>
            </a:xfrm>
            <a:prstGeom prst="rect">
              <a:avLst/>
            </a:prstGeom>
            <a:noFill/>
            <a:ln w="15875" cap="flat" cmpd="sng" algn="ctr">
              <a:solidFill>
                <a:srgbClr val="FF6633"/>
              </a:solidFill>
              <a:prstDash val="sysDot"/>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grpSp>
        <p:nvGrpSpPr>
          <p:cNvPr id="11" name="Group 30">
            <a:extLst>
              <a:ext uri="{FF2B5EF4-FFF2-40B4-BE49-F238E27FC236}">
                <a16:creationId xmlns:a16="http://schemas.microsoft.com/office/drawing/2014/main" id="{D549BF1D-C2FA-E6B6-F09F-70F08F8C3B23}"/>
              </a:ext>
            </a:extLst>
          </p:cNvPr>
          <p:cNvGrpSpPr/>
          <p:nvPr/>
        </p:nvGrpSpPr>
        <p:grpSpPr>
          <a:xfrm>
            <a:off x="127386" y="4972280"/>
            <a:ext cx="3627949" cy="2073985"/>
            <a:chOff x="420775" y="4874998"/>
            <a:chExt cx="4356484" cy="1827282"/>
          </a:xfrm>
        </p:grpSpPr>
        <p:pic>
          <p:nvPicPr>
            <p:cNvPr id="12" name="Picture 6">
              <a:extLst>
                <a:ext uri="{FF2B5EF4-FFF2-40B4-BE49-F238E27FC236}">
                  <a16:creationId xmlns:a16="http://schemas.microsoft.com/office/drawing/2014/main" id="{2CF46A38-6181-4A5F-5CE5-7E377D637F28}"/>
                </a:ext>
              </a:extLst>
            </p:cNvPr>
            <p:cNvPicPr>
              <a:picLocks noChangeAspect="1"/>
            </p:cNvPicPr>
            <p:nvPr/>
          </p:nvPicPr>
          <p:blipFill>
            <a:blip r:embed="rId4"/>
            <a:stretch>
              <a:fillRect/>
            </a:stretch>
          </p:blipFill>
          <p:spPr>
            <a:xfrm>
              <a:off x="608198" y="5344955"/>
              <a:ext cx="714375" cy="581025"/>
            </a:xfrm>
            <a:prstGeom prst="rect">
              <a:avLst/>
            </a:prstGeom>
          </p:spPr>
        </p:pic>
        <p:sp>
          <p:nvSpPr>
            <p:cNvPr id="13" name="Content Placeholder 2">
              <a:extLst>
                <a:ext uri="{FF2B5EF4-FFF2-40B4-BE49-F238E27FC236}">
                  <a16:creationId xmlns:a16="http://schemas.microsoft.com/office/drawing/2014/main" id="{469649E7-849E-1FB4-8A49-33AB88D9D1E2}"/>
                </a:ext>
              </a:extLst>
            </p:cNvPr>
            <p:cNvSpPr txBox="1">
              <a:spLocks/>
            </p:cNvSpPr>
            <p:nvPr/>
          </p:nvSpPr>
          <p:spPr bwMode="auto">
            <a:xfrm>
              <a:off x="1489782" y="5271907"/>
              <a:ext cx="3178759" cy="1430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71520" indent="-271520" algn="l" rtl="0" eaLnBrk="1" fontAlgn="base" hangingPunct="1">
                <a:spcBef>
                  <a:spcPts val="754"/>
                </a:spcBef>
                <a:spcAft>
                  <a:spcPts val="754"/>
                </a:spcAft>
                <a:buClrTx/>
                <a:buSzPct val="100000"/>
                <a:buFont typeface="Arial" panose="020B0604020202020204" pitchFamily="34" charset="0"/>
                <a:buChar char="•"/>
                <a:defRPr sz="2263" kern="1200">
                  <a:solidFill>
                    <a:schemeClr val="tx1"/>
                  </a:solidFill>
                  <a:latin typeface="+mn-lt"/>
                  <a:ea typeface="+mn-ea"/>
                  <a:cs typeface="+mn-cs"/>
                </a:defRPr>
              </a:lvl1pPr>
              <a:lvl2pPr marL="543040" indent="-271520" algn="l" rtl="0" eaLnBrk="1" fontAlgn="base" hangingPunct="1">
                <a:spcBef>
                  <a:spcPts val="377"/>
                </a:spcBef>
                <a:spcAft>
                  <a:spcPts val="377"/>
                </a:spcAft>
                <a:buClrTx/>
                <a:buSzPct val="100000"/>
                <a:buFont typeface="Arial" panose="020B0604020202020204" pitchFamily="34" charset="0"/>
                <a:buChar char="•"/>
                <a:defRPr sz="2263" kern="1200">
                  <a:solidFill>
                    <a:schemeClr val="tx1"/>
                  </a:solidFill>
                  <a:latin typeface="+mn-lt"/>
                  <a:ea typeface="+mn-ea"/>
                  <a:cs typeface="+mn-cs"/>
                </a:defRPr>
              </a:lvl2pPr>
              <a:lvl3pPr marL="814561" indent="-271520" algn="l" rtl="0" eaLnBrk="1" fontAlgn="base" hangingPunct="1">
                <a:spcBef>
                  <a:spcPts val="377"/>
                </a:spcBef>
                <a:spcAft>
                  <a:spcPts val="377"/>
                </a:spcAft>
                <a:buClrTx/>
                <a:buSzPct val="100000"/>
                <a:buFont typeface="Arial" panose="020B0604020202020204" pitchFamily="34" charset="0"/>
                <a:buChar char="•"/>
                <a:defRPr sz="2263" kern="1200">
                  <a:solidFill>
                    <a:schemeClr val="tx1"/>
                  </a:solidFill>
                  <a:latin typeface="+mn-lt"/>
                  <a:ea typeface="+mn-ea"/>
                  <a:cs typeface="+mn-cs"/>
                </a:defRPr>
              </a:lvl3pPr>
              <a:lvl4pPr marL="1086081" indent="-271520" algn="l" rtl="0" eaLnBrk="1" fontAlgn="base" hangingPunct="1">
                <a:spcBef>
                  <a:spcPts val="377"/>
                </a:spcBef>
                <a:spcAft>
                  <a:spcPts val="377"/>
                </a:spcAft>
                <a:buClrTx/>
                <a:buSzPct val="100000"/>
                <a:buFont typeface="Arial" panose="020B0604020202020204" pitchFamily="34" charset="0"/>
                <a:buChar char="•"/>
                <a:defRPr sz="2263" kern="1200">
                  <a:solidFill>
                    <a:schemeClr val="tx1"/>
                  </a:solidFill>
                  <a:latin typeface="+mn-lt"/>
                  <a:ea typeface="+mn-ea"/>
                  <a:cs typeface="+mn-cs"/>
                </a:defRPr>
              </a:lvl4pPr>
              <a:lvl5pPr marL="1357601" indent="-271520" algn="l" rtl="0" eaLnBrk="1" fontAlgn="base" hangingPunct="1">
                <a:spcBef>
                  <a:spcPts val="377"/>
                </a:spcBef>
                <a:spcAft>
                  <a:spcPts val="377"/>
                </a:spcAft>
                <a:buClrTx/>
                <a:buSzPct val="100000"/>
                <a:buFont typeface="Arial" panose="020B0604020202020204" pitchFamily="34" charset="0"/>
                <a:buChar char="•"/>
                <a:defRPr sz="2263" kern="1200">
                  <a:solidFill>
                    <a:schemeClr val="tx1"/>
                  </a:solidFill>
                  <a:latin typeface="+mn-lt"/>
                  <a:ea typeface="+mn-ea"/>
                  <a:cs typeface="+mn-cs"/>
                </a:defRPr>
              </a:lvl5pPr>
              <a:lvl6pPr marL="3605381" indent="-327762" algn="l" defTabSz="1311047" rtl="0" eaLnBrk="1" latinLnBrk="0" hangingPunct="1">
                <a:spcBef>
                  <a:spcPct val="20000"/>
                </a:spcBef>
                <a:buFont typeface="Arial" pitchFamily="34" charset="0"/>
                <a:buChar char="•"/>
                <a:defRPr sz="2892" kern="1200">
                  <a:solidFill>
                    <a:schemeClr val="tx1"/>
                  </a:solidFill>
                  <a:latin typeface="+mn-lt"/>
                  <a:ea typeface="+mn-ea"/>
                  <a:cs typeface="+mn-cs"/>
                </a:defRPr>
              </a:lvl6pPr>
              <a:lvl7pPr marL="4260902" indent="-327762" algn="l" defTabSz="1311047" rtl="0" eaLnBrk="1" latinLnBrk="0" hangingPunct="1">
                <a:spcBef>
                  <a:spcPct val="20000"/>
                </a:spcBef>
                <a:buFont typeface="Arial" pitchFamily="34" charset="0"/>
                <a:buChar char="•"/>
                <a:defRPr sz="2892" kern="1200">
                  <a:solidFill>
                    <a:schemeClr val="tx1"/>
                  </a:solidFill>
                  <a:latin typeface="+mn-lt"/>
                  <a:ea typeface="+mn-ea"/>
                  <a:cs typeface="+mn-cs"/>
                </a:defRPr>
              </a:lvl7pPr>
              <a:lvl8pPr marL="4916425" indent="-327762" algn="l" defTabSz="1311047" rtl="0" eaLnBrk="1" latinLnBrk="0" hangingPunct="1">
                <a:spcBef>
                  <a:spcPct val="20000"/>
                </a:spcBef>
                <a:buFont typeface="Arial" pitchFamily="34" charset="0"/>
                <a:buChar char="•"/>
                <a:defRPr sz="2892" kern="1200">
                  <a:solidFill>
                    <a:schemeClr val="tx1"/>
                  </a:solidFill>
                  <a:latin typeface="+mn-lt"/>
                  <a:ea typeface="+mn-ea"/>
                  <a:cs typeface="+mn-cs"/>
                </a:defRPr>
              </a:lvl8pPr>
              <a:lvl9pPr marL="5571950" indent="-327762" algn="l" defTabSz="1311047" rtl="0" eaLnBrk="1" latinLnBrk="0" hangingPunct="1">
                <a:spcBef>
                  <a:spcPct val="20000"/>
                </a:spcBef>
                <a:buFont typeface="Arial" pitchFamily="34" charset="0"/>
                <a:buChar char="•"/>
                <a:defRPr sz="2892" kern="1200">
                  <a:solidFill>
                    <a:schemeClr val="tx1"/>
                  </a:solidFill>
                  <a:latin typeface="+mn-lt"/>
                  <a:ea typeface="+mn-ea"/>
                  <a:cs typeface="+mn-cs"/>
                </a:defRPr>
              </a:lvl9pPr>
            </a:lstStyle>
            <a:p>
              <a:pPr marL="288550" marR="0" lvl="0" indent="-285750" algn="l" defTabSz="914400" rtl="0" eaLnBrk="1" fontAlgn="base"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Do not enter unless doing the search, no googles needed</a:t>
              </a:r>
            </a:p>
            <a:p>
              <a:pPr marL="288550" marR="0" lvl="0" indent="-285750" algn="l" defTabSz="914400" rtl="0" eaLnBrk="1" fontAlgn="base"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CR door locked, unlock button active from inside and outside hall</a:t>
              </a:r>
            </a:p>
            <a:p>
              <a:pPr marL="288550" marR="0" lvl="0" indent="-285750" algn="l" defTabSz="914400" rtl="0" eaLnBrk="1" fontAlgn="base"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SD locked</a:t>
              </a:r>
            </a:p>
            <a:p>
              <a:pPr marL="2800" marR="0" lvl="0" indent="0" algn="l" defTabSz="914400" rtl="0" eaLnBrk="1" fontAlgn="base" latinLnBrk="0" hangingPunct="1">
                <a:lnSpc>
                  <a:spcPct val="100000"/>
                </a:lnSpc>
                <a:spcBef>
                  <a:spcPts val="0"/>
                </a:spcBef>
                <a:spcAft>
                  <a:spcPts val="600"/>
                </a:spcAft>
                <a:buClrTx/>
                <a:buSzPct val="100000"/>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2800" marR="0" lvl="0" indent="0" algn="l" defTabSz="914400" rtl="0" eaLnBrk="1" fontAlgn="base" latinLnBrk="0" hangingPunct="1">
                <a:lnSpc>
                  <a:spcPct val="100000"/>
                </a:lnSpc>
                <a:spcBef>
                  <a:spcPts val="0"/>
                </a:spcBef>
                <a:spcAft>
                  <a:spcPts val="600"/>
                </a:spcAft>
                <a:buClrTx/>
                <a:buSzPct val="100000"/>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2800" marR="0" lvl="0" indent="0" algn="l" defTabSz="914400" rtl="0" eaLnBrk="1" fontAlgn="base" latinLnBrk="0" hangingPunct="1">
                <a:lnSpc>
                  <a:spcPct val="100000"/>
                </a:lnSpc>
                <a:spcBef>
                  <a:spcPts val="0"/>
                </a:spcBef>
                <a:spcAft>
                  <a:spcPts val="600"/>
                </a:spcAft>
                <a:buClrTx/>
                <a:buSzPct val="100000"/>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Content Placeholder 2">
              <a:extLst>
                <a:ext uri="{FF2B5EF4-FFF2-40B4-BE49-F238E27FC236}">
                  <a16:creationId xmlns:a16="http://schemas.microsoft.com/office/drawing/2014/main" id="{5681D2F0-DA94-BDCD-F87E-D8ED0904D1FA}"/>
                </a:ext>
              </a:extLst>
            </p:cNvPr>
            <p:cNvSpPr txBox="1">
              <a:spLocks/>
            </p:cNvSpPr>
            <p:nvPr/>
          </p:nvSpPr>
          <p:spPr bwMode="auto">
            <a:xfrm>
              <a:off x="707070" y="4874998"/>
              <a:ext cx="1656184" cy="369332"/>
            </a:xfrm>
            <a:prstGeom prst="rect">
              <a:avLst/>
            </a:prstGeom>
            <a:noFill/>
          </p:spPr>
          <p:txBody>
            <a:bodyPr wrap="square" rtlCol="0">
              <a:spAutoFit/>
            </a:bodyPr>
            <a:lstStyle>
              <a:defPPr>
                <a:defRPr lang="cs-CZ"/>
              </a:defPPr>
              <a:lvl1pPr>
                <a:defRPr>
                  <a:solidFill>
                    <a:schemeClr val="accent1"/>
                  </a:solidFill>
                </a:defRPr>
              </a:lvl1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6633"/>
                  </a:solidFill>
                  <a:effectLst/>
                  <a:uLnTx/>
                  <a:uFillTx/>
                  <a:latin typeface="Arial" charset="0"/>
                  <a:cs typeface="Arial" charset="0"/>
                </a:rPr>
                <a:t>Search Mode</a:t>
              </a:r>
            </a:p>
          </p:txBody>
        </p:sp>
        <p:sp>
          <p:nvSpPr>
            <p:cNvPr id="15" name="Rectangle 20">
              <a:extLst>
                <a:ext uri="{FF2B5EF4-FFF2-40B4-BE49-F238E27FC236}">
                  <a16:creationId xmlns:a16="http://schemas.microsoft.com/office/drawing/2014/main" id="{FBD94096-5876-709C-6461-E7A2CAB68697}"/>
                </a:ext>
              </a:extLst>
            </p:cNvPr>
            <p:cNvSpPr/>
            <p:nvPr/>
          </p:nvSpPr>
          <p:spPr>
            <a:xfrm>
              <a:off x="420775" y="4913762"/>
              <a:ext cx="4356484" cy="1627496"/>
            </a:xfrm>
            <a:prstGeom prst="rect">
              <a:avLst/>
            </a:prstGeom>
            <a:noFill/>
            <a:ln w="15875" cap="flat" cmpd="sng" algn="ctr">
              <a:solidFill>
                <a:srgbClr val="FF6633"/>
              </a:solidFill>
              <a:prstDash val="sysDot"/>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sp>
        <p:nvSpPr>
          <p:cNvPr id="16" name="Curved Right Arrow 25">
            <a:extLst>
              <a:ext uri="{FF2B5EF4-FFF2-40B4-BE49-F238E27FC236}">
                <a16:creationId xmlns:a16="http://schemas.microsoft.com/office/drawing/2014/main" id="{2D5F183A-FF6D-3053-38B0-7854F783E5E8}"/>
              </a:ext>
            </a:extLst>
          </p:cNvPr>
          <p:cNvSpPr/>
          <p:nvPr/>
        </p:nvSpPr>
        <p:spPr>
          <a:xfrm rot="18625949">
            <a:off x="1579329" y="3049867"/>
            <a:ext cx="361309" cy="1104293"/>
          </a:xfrm>
          <a:prstGeom prst="curvedRightArrow">
            <a:avLst>
              <a:gd name="adj1" fmla="val 16760"/>
              <a:gd name="adj2" fmla="val 38119"/>
              <a:gd name="adj3" fmla="val 42034"/>
            </a:avLst>
          </a:prstGeom>
          <a:solidFill>
            <a:srgbClr val="FF6633"/>
          </a:solidFill>
          <a:ln w="25400" cap="flat" cmpd="sng" algn="ctr">
            <a:solidFill>
              <a:srgbClr val="FF6633">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
        <p:nvSpPr>
          <p:cNvPr id="17" name="Curved Left Arrow 32">
            <a:extLst>
              <a:ext uri="{FF2B5EF4-FFF2-40B4-BE49-F238E27FC236}">
                <a16:creationId xmlns:a16="http://schemas.microsoft.com/office/drawing/2014/main" id="{9B9F629D-B508-19B9-47E3-F5F02F28AF0F}"/>
              </a:ext>
            </a:extLst>
          </p:cNvPr>
          <p:cNvSpPr/>
          <p:nvPr/>
        </p:nvSpPr>
        <p:spPr>
          <a:xfrm rot="3101378">
            <a:off x="7970996" y="3516382"/>
            <a:ext cx="326095" cy="1123814"/>
          </a:xfrm>
          <a:prstGeom prst="curvedLeftArrow">
            <a:avLst>
              <a:gd name="adj1" fmla="val 25000"/>
              <a:gd name="adj2" fmla="val 50000"/>
              <a:gd name="adj3" fmla="val 41778"/>
            </a:avLst>
          </a:prstGeom>
          <a:solidFill>
            <a:srgbClr val="FF6633"/>
          </a:solidFill>
          <a:ln w="25400" cap="flat" cmpd="sng" algn="ctr">
            <a:solidFill>
              <a:srgbClr val="FF6633">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
        <p:nvSpPr>
          <p:cNvPr id="18" name="Curved Left Arrow 33">
            <a:extLst>
              <a:ext uri="{FF2B5EF4-FFF2-40B4-BE49-F238E27FC236}">
                <a16:creationId xmlns:a16="http://schemas.microsoft.com/office/drawing/2014/main" id="{CB009579-02C9-1B0A-F01B-34CFC559C22B}"/>
              </a:ext>
            </a:extLst>
          </p:cNvPr>
          <p:cNvSpPr/>
          <p:nvPr/>
        </p:nvSpPr>
        <p:spPr>
          <a:xfrm rot="7101725">
            <a:off x="5568072" y="4572173"/>
            <a:ext cx="326095" cy="1227012"/>
          </a:xfrm>
          <a:prstGeom prst="curvedLeftArrow">
            <a:avLst>
              <a:gd name="adj1" fmla="val 25000"/>
              <a:gd name="adj2" fmla="val 50000"/>
              <a:gd name="adj3" fmla="val 41778"/>
            </a:avLst>
          </a:prstGeom>
          <a:solidFill>
            <a:srgbClr val="FF6633"/>
          </a:solidFill>
          <a:ln w="25400" cap="flat" cmpd="sng" algn="ctr">
            <a:solidFill>
              <a:srgbClr val="FF6633">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sp>
        <p:nvSpPr>
          <p:cNvPr id="19" name="Curved Right Arrow 34">
            <a:extLst>
              <a:ext uri="{FF2B5EF4-FFF2-40B4-BE49-F238E27FC236}">
                <a16:creationId xmlns:a16="http://schemas.microsoft.com/office/drawing/2014/main" id="{790983C6-F5EF-3404-57E9-60D86F339DA2}"/>
              </a:ext>
            </a:extLst>
          </p:cNvPr>
          <p:cNvSpPr/>
          <p:nvPr/>
        </p:nvSpPr>
        <p:spPr>
          <a:xfrm rot="14601839">
            <a:off x="4258013" y="4642223"/>
            <a:ext cx="361309" cy="1188708"/>
          </a:xfrm>
          <a:prstGeom prst="curvedRightArrow">
            <a:avLst>
              <a:gd name="adj1" fmla="val 16760"/>
              <a:gd name="adj2" fmla="val 38119"/>
              <a:gd name="adj3" fmla="val 42034"/>
            </a:avLst>
          </a:prstGeom>
          <a:solidFill>
            <a:srgbClr val="FF6633"/>
          </a:solidFill>
          <a:ln w="25400" cap="flat" cmpd="sng" algn="ctr">
            <a:solidFill>
              <a:srgbClr val="FF6633">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a:ea typeface="+mn-ea"/>
              <a:cs typeface="+mn-cs"/>
            </a:endParaRPr>
          </a:p>
        </p:txBody>
      </p:sp>
      <p:grpSp>
        <p:nvGrpSpPr>
          <p:cNvPr id="20" name="Group 13">
            <a:extLst>
              <a:ext uri="{FF2B5EF4-FFF2-40B4-BE49-F238E27FC236}">
                <a16:creationId xmlns:a16="http://schemas.microsoft.com/office/drawing/2014/main" id="{3BA748C0-B4DC-20F8-D2A7-867A85B8DD3E}"/>
              </a:ext>
            </a:extLst>
          </p:cNvPr>
          <p:cNvGrpSpPr/>
          <p:nvPr/>
        </p:nvGrpSpPr>
        <p:grpSpPr>
          <a:xfrm>
            <a:off x="7568525" y="1274351"/>
            <a:ext cx="3094285" cy="2909023"/>
            <a:chOff x="8244154" y="1404367"/>
            <a:chExt cx="4777863" cy="2061258"/>
          </a:xfrm>
        </p:grpSpPr>
        <p:grpSp>
          <p:nvGrpSpPr>
            <p:cNvPr id="21" name="Group 36">
              <a:extLst>
                <a:ext uri="{FF2B5EF4-FFF2-40B4-BE49-F238E27FC236}">
                  <a16:creationId xmlns:a16="http://schemas.microsoft.com/office/drawing/2014/main" id="{5062809B-C121-5C81-8D61-80DC96F0DAF2}"/>
                </a:ext>
              </a:extLst>
            </p:cNvPr>
            <p:cNvGrpSpPr/>
            <p:nvPr/>
          </p:nvGrpSpPr>
          <p:grpSpPr>
            <a:xfrm>
              <a:off x="8244154" y="1404367"/>
              <a:ext cx="4777863" cy="2061258"/>
              <a:chOff x="8244154" y="1404367"/>
              <a:chExt cx="4777863" cy="2061258"/>
            </a:xfrm>
          </p:grpSpPr>
          <p:sp>
            <p:nvSpPr>
              <p:cNvPr id="23" name="Rectangle 18">
                <a:extLst>
                  <a:ext uri="{FF2B5EF4-FFF2-40B4-BE49-F238E27FC236}">
                    <a16:creationId xmlns:a16="http://schemas.microsoft.com/office/drawing/2014/main" id="{48222E50-533B-2957-7F9C-93BC2A3CAAE6}"/>
                  </a:ext>
                </a:extLst>
              </p:cNvPr>
              <p:cNvSpPr/>
              <p:nvPr/>
            </p:nvSpPr>
            <p:spPr>
              <a:xfrm>
                <a:off x="8244154" y="1421218"/>
                <a:ext cx="4356484" cy="1563963"/>
              </a:xfrm>
              <a:prstGeom prst="rect">
                <a:avLst/>
              </a:prstGeom>
              <a:noFill/>
              <a:ln w="15875" cap="flat" cmpd="sng" algn="ctr">
                <a:solidFill>
                  <a:srgbClr val="FF6633"/>
                </a:solidFill>
                <a:prstDash val="sysDot"/>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24" name="Content Placeholder 2">
                <a:extLst>
                  <a:ext uri="{FF2B5EF4-FFF2-40B4-BE49-F238E27FC236}">
                    <a16:creationId xmlns:a16="http://schemas.microsoft.com/office/drawing/2014/main" id="{71A873BD-D223-C7D9-FE54-418D0C3249D2}"/>
                  </a:ext>
                </a:extLst>
              </p:cNvPr>
              <p:cNvSpPr txBox="1">
                <a:spLocks/>
              </p:cNvSpPr>
              <p:nvPr/>
            </p:nvSpPr>
            <p:spPr bwMode="auto">
              <a:xfrm>
                <a:off x="8994911" y="1806341"/>
                <a:ext cx="2983148" cy="126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71520" indent="-271520" algn="l" rtl="0" eaLnBrk="1" fontAlgn="base" hangingPunct="1">
                  <a:spcBef>
                    <a:spcPts val="754"/>
                  </a:spcBef>
                  <a:spcAft>
                    <a:spcPts val="754"/>
                  </a:spcAft>
                  <a:buClrTx/>
                  <a:buSzPct val="100000"/>
                  <a:buFont typeface="Arial" panose="020B0604020202020204" pitchFamily="34" charset="0"/>
                  <a:buChar char="•"/>
                  <a:defRPr sz="2263" kern="1200">
                    <a:solidFill>
                      <a:schemeClr val="tx1"/>
                    </a:solidFill>
                    <a:latin typeface="+mn-lt"/>
                    <a:ea typeface="+mn-ea"/>
                    <a:cs typeface="+mn-cs"/>
                  </a:defRPr>
                </a:lvl1pPr>
                <a:lvl2pPr marL="543040" indent="-271520" algn="l" rtl="0" eaLnBrk="1" fontAlgn="base" hangingPunct="1">
                  <a:spcBef>
                    <a:spcPts val="377"/>
                  </a:spcBef>
                  <a:spcAft>
                    <a:spcPts val="377"/>
                  </a:spcAft>
                  <a:buClrTx/>
                  <a:buSzPct val="100000"/>
                  <a:buFont typeface="Arial" panose="020B0604020202020204" pitchFamily="34" charset="0"/>
                  <a:buChar char="•"/>
                  <a:defRPr sz="2263" kern="1200">
                    <a:solidFill>
                      <a:schemeClr val="tx1"/>
                    </a:solidFill>
                    <a:latin typeface="+mn-lt"/>
                    <a:ea typeface="+mn-ea"/>
                    <a:cs typeface="+mn-cs"/>
                  </a:defRPr>
                </a:lvl2pPr>
                <a:lvl3pPr marL="814561" indent="-271520" algn="l" rtl="0" eaLnBrk="1" fontAlgn="base" hangingPunct="1">
                  <a:spcBef>
                    <a:spcPts val="377"/>
                  </a:spcBef>
                  <a:spcAft>
                    <a:spcPts val="377"/>
                  </a:spcAft>
                  <a:buClrTx/>
                  <a:buSzPct val="100000"/>
                  <a:buFont typeface="Arial" panose="020B0604020202020204" pitchFamily="34" charset="0"/>
                  <a:buChar char="•"/>
                  <a:defRPr sz="2263" kern="1200">
                    <a:solidFill>
                      <a:schemeClr val="tx1"/>
                    </a:solidFill>
                    <a:latin typeface="+mn-lt"/>
                    <a:ea typeface="+mn-ea"/>
                    <a:cs typeface="+mn-cs"/>
                  </a:defRPr>
                </a:lvl3pPr>
                <a:lvl4pPr marL="1086081" indent="-271520" algn="l" rtl="0" eaLnBrk="1" fontAlgn="base" hangingPunct="1">
                  <a:spcBef>
                    <a:spcPts val="377"/>
                  </a:spcBef>
                  <a:spcAft>
                    <a:spcPts val="377"/>
                  </a:spcAft>
                  <a:buClrTx/>
                  <a:buSzPct val="100000"/>
                  <a:buFont typeface="Arial" panose="020B0604020202020204" pitchFamily="34" charset="0"/>
                  <a:buChar char="•"/>
                  <a:defRPr sz="2263" kern="1200">
                    <a:solidFill>
                      <a:schemeClr val="tx1"/>
                    </a:solidFill>
                    <a:latin typeface="+mn-lt"/>
                    <a:ea typeface="+mn-ea"/>
                    <a:cs typeface="+mn-cs"/>
                  </a:defRPr>
                </a:lvl4pPr>
                <a:lvl5pPr marL="1357601" indent="-271520" algn="l" rtl="0" eaLnBrk="1" fontAlgn="base" hangingPunct="1">
                  <a:spcBef>
                    <a:spcPts val="377"/>
                  </a:spcBef>
                  <a:spcAft>
                    <a:spcPts val="377"/>
                  </a:spcAft>
                  <a:buClrTx/>
                  <a:buSzPct val="100000"/>
                  <a:buFont typeface="Arial" panose="020B0604020202020204" pitchFamily="34" charset="0"/>
                  <a:buChar char="•"/>
                  <a:defRPr sz="2263" kern="1200">
                    <a:solidFill>
                      <a:schemeClr val="tx1"/>
                    </a:solidFill>
                    <a:latin typeface="+mn-lt"/>
                    <a:ea typeface="+mn-ea"/>
                    <a:cs typeface="+mn-cs"/>
                  </a:defRPr>
                </a:lvl5pPr>
                <a:lvl6pPr marL="3605381" indent="-327762" algn="l" defTabSz="1311047" rtl="0" eaLnBrk="1" latinLnBrk="0" hangingPunct="1">
                  <a:spcBef>
                    <a:spcPct val="20000"/>
                  </a:spcBef>
                  <a:buFont typeface="Arial" pitchFamily="34" charset="0"/>
                  <a:buChar char="•"/>
                  <a:defRPr sz="2892" kern="1200">
                    <a:solidFill>
                      <a:schemeClr val="tx1"/>
                    </a:solidFill>
                    <a:latin typeface="+mn-lt"/>
                    <a:ea typeface="+mn-ea"/>
                    <a:cs typeface="+mn-cs"/>
                  </a:defRPr>
                </a:lvl6pPr>
                <a:lvl7pPr marL="4260902" indent="-327762" algn="l" defTabSz="1311047" rtl="0" eaLnBrk="1" latinLnBrk="0" hangingPunct="1">
                  <a:spcBef>
                    <a:spcPct val="20000"/>
                  </a:spcBef>
                  <a:buFont typeface="Arial" pitchFamily="34" charset="0"/>
                  <a:buChar char="•"/>
                  <a:defRPr sz="2892" kern="1200">
                    <a:solidFill>
                      <a:schemeClr val="tx1"/>
                    </a:solidFill>
                    <a:latin typeface="+mn-lt"/>
                    <a:ea typeface="+mn-ea"/>
                    <a:cs typeface="+mn-cs"/>
                  </a:defRPr>
                </a:lvl7pPr>
                <a:lvl8pPr marL="4916425" indent="-327762" algn="l" defTabSz="1311047" rtl="0" eaLnBrk="1" latinLnBrk="0" hangingPunct="1">
                  <a:spcBef>
                    <a:spcPct val="20000"/>
                  </a:spcBef>
                  <a:buFont typeface="Arial" pitchFamily="34" charset="0"/>
                  <a:buChar char="•"/>
                  <a:defRPr sz="2892" kern="1200">
                    <a:solidFill>
                      <a:schemeClr val="tx1"/>
                    </a:solidFill>
                    <a:latin typeface="+mn-lt"/>
                    <a:ea typeface="+mn-ea"/>
                    <a:cs typeface="+mn-cs"/>
                  </a:defRPr>
                </a:lvl8pPr>
                <a:lvl9pPr marL="5571950" indent="-327762" algn="l" defTabSz="1311047" rtl="0" eaLnBrk="1" latinLnBrk="0" hangingPunct="1">
                  <a:spcBef>
                    <a:spcPct val="20000"/>
                  </a:spcBef>
                  <a:buFont typeface="Arial" pitchFamily="34" charset="0"/>
                  <a:buChar char="•"/>
                  <a:defRPr sz="2892" kern="1200">
                    <a:solidFill>
                      <a:schemeClr val="tx1"/>
                    </a:solidFill>
                    <a:latin typeface="+mn-lt"/>
                    <a:ea typeface="+mn-ea"/>
                    <a:cs typeface="+mn-cs"/>
                  </a:defRPr>
                </a:lvl9pPr>
              </a:lstStyle>
              <a:p>
                <a:pPr marL="288550" marR="0" lvl="0" indent="-285750" algn="l" defTabSz="914400" rtl="0" eaLnBrk="1" fontAlgn="base"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CR door locked, unlock button active from inside and outside hall</a:t>
                </a:r>
              </a:p>
              <a:p>
                <a:pPr marL="288550" marR="0" lvl="0" indent="-285750" algn="l" defTabSz="914400" rtl="0" eaLnBrk="1" fontAlgn="base"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Access to hall only with googles</a:t>
                </a:r>
              </a:p>
              <a:p>
                <a:pPr marL="288550" marR="0" lvl="0" indent="-285750" algn="l" defTabSz="914400" rtl="0" eaLnBrk="1" fontAlgn="base"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SD locked</a:t>
                </a:r>
              </a:p>
              <a:p>
                <a:pPr marL="2800" marR="0" lvl="0" indent="0" algn="l" defTabSz="914400" rtl="0" eaLnBrk="1" fontAlgn="base" latinLnBrk="0" hangingPunct="1">
                  <a:lnSpc>
                    <a:spcPct val="100000"/>
                  </a:lnSpc>
                  <a:spcBef>
                    <a:spcPts val="0"/>
                  </a:spcBef>
                  <a:spcAft>
                    <a:spcPts val="600"/>
                  </a:spcAft>
                  <a:buClrTx/>
                  <a:buSzPct val="100000"/>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Content Placeholder 2">
                <a:extLst>
                  <a:ext uri="{FF2B5EF4-FFF2-40B4-BE49-F238E27FC236}">
                    <a16:creationId xmlns:a16="http://schemas.microsoft.com/office/drawing/2014/main" id="{45C3394E-AC04-A082-5296-6FF06D5C40DB}"/>
                  </a:ext>
                </a:extLst>
              </p:cNvPr>
              <p:cNvSpPr txBox="1">
                <a:spLocks/>
              </p:cNvSpPr>
              <p:nvPr/>
            </p:nvSpPr>
            <p:spPr bwMode="auto">
              <a:xfrm>
                <a:off x="8256829" y="1404367"/>
                <a:ext cx="1885026" cy="369332"/>
              </a:xfrm>
              <a:prstGeom prst="rect">
                <a:avLst/>
              </a:prstGeom>
              <a:noFill/>
            </p:spPr>
            <p:txBody>
              <a:bodyPr wrap="square" rtlCol="0">
                <a:spAutoFit/>
              </a:bodyPr>
              <a:lstStyle>
                <a:defPPr>
                  <a:defRPr lang="cs-CZ"/>
                </a:defPPr>
                <a:lvl1pPr>
                  <a:defRPr>
                    <a:solidFill>
                      <a:schemeClr val="accent1"/>
                    </a:solidFill>
                  </a:defRPr>
                </a:lvl1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6633"/>
                    </a:solidFill>
                    <a:effectLst/>
                    <a:uLnTx/>
                    <a:uFillTx/>
                    <a:latin typeface="Arial" charset="0"/>
                    <a:cs typeface="Arial" charset="0"/>
                  </a:rPr>
                  <a:t>Alignment Mode</a:t>
                </a:r>
              </a:p>
            </p:txBody>
          </p:sp>
          <p:pic>
            <p:nvPicPr>
              <p:cNvPr id="26" name="Kép 51" descr="Obsah obrázku brýle, ochranné brýle&#10;&#10;Popis se vygeneroval automaticky.">
                <a:extLst>
                  <a:ext uri="{FF2B5EF4-FFF2-40B4-BE49-F238E27FC236}">
                    <a16:creationId xmlns:a16="http://schemas.microsoft.com/office/drawing/2014/main" id="{693C4DBC-5022-159C-710E-7F039330B21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04510" y="2548992"/>
                <a:ext cx="1817507" cy="916633"/>
              </a:xfrm>
              <a:prstGeom prst="rect">
                <a:avLst/>
              </a:prstGeom>
            </p:spPr>
          </p:pic>
        </p:grpSp>
        <p:pic>
          <p:nvPicPr>
            <p:cNvPr id="22" name="Picture 7">
              <a:extLst>
                <a:ext uri="{FF2B5EF4-FFF2-40B4-BE49-F238E27FC236}">
                  <a16:creationId xmlns:a16="http://schemas.microsoft.com/office/drawing/2014/main" id="{7A58297C-CDB7-7EF7-F8A3-2511D44C237A}"/>
                </a:ext>
              </a:extLst>
            </p:cNvPr>
            <p:cNvPicPr>
              <a:picLocks noChangeAspect="1"/>
            </p:cNvPicPr>
            <p:nvPr/>
          </p:nvPicPr>
          <p:blipFill>
            <a:blip r:embed="rId6"/>
            <a:stretch>
              <a:fillRect/>
            </a:stretch>
          </p:blipFill>
          <p:spPr>
            <a:xfrm>
              <a:off x="8307615" y="1887076"/>
              <a:ext cx="426466" cy="581025"/>
            </a:xfrm>
            <a:prstGeom prst="rect">
              <a:avLst/>
            </a:prstGeom>
          </p:spPr>
        </p:pic>
      </p:grpSp>
      <p:grpSp>
        <p:nvGrpSpPr>
          <p:cNvPr id="27" name="Group 41">
            <a:extLst>
              <a:ext uri="{FF2B5EF4-FFF2-40B4-BE49-F238E27FC236}">
                <a16:creationId xmlns:a16="http://schemas.microsoft.com/office/drawing/2014/main" id="{2828ECB4-4837-3251-28D6-BABE892A6935}"/>
              </a:ext>
            </a:extLst>
          </p:cNvPr>
          <p:cNvGrpSpPr/>
          <p:nvPr/>
        </p:nvGrpSpPr>
        <p:grpSpPr>
          <a:xfrm>
            <a:off x="94000" y="1448195"/>
            <a:ext cx="2979749" cy="1627496"/>
            <a:chOff x="357350" y="1448195"/>
            <a:chExt cx="4356484" cy="1627496"/>
          </a:xfrm>
        </p:grpSpPr>
        <p:pic>
          <p:nvPicPr>
            <p:cNvPr id="28" name="Picture 5">
              <a:extLst>
                <a:ext uri="{FF2B5EF4-FFF2-40B4-BE49-F238E27FC236}">
                  <a16:creationId xmlns:a16="http://schemas.microsoft.com/office/drawing/2014/main" id="{2FA02E12-792D-B756-96B6-CEBCE3944F93}"/>
                </a:ext>
              </a:extLst>
            </p:cNvPr>
            <p:cNvPicPr>
              <a:picLocks noChangeAspect="1"/>
            </p:cNvPicPr>
            <p:nvPr/>
          </p:nvPicPr>
          <p:blipFill>
            <a:blip r:embed="rId7"/>
            <a:stretch>
              <a:fillRect/>
            </a:stretch>
          </p:blipFill>
          <p:spPr>
            <a:xfrm>
              <a:off x="406160" y="1591004"/>
              <a:ext cx="406428" cy="677459"/>
            </a:xfrm>
            <a:prstGeom prst="rect">
              <a:avLst/>
            </a:prstGeom>
          </p:spPr>
        </p:pic>
        <p:sp>
          <p:nvSpPr>
            <p:cNvPr id="29" name="Content Placeholder 2">
              <a:extLst>
                <a:ext uri="{FF2B5EF4-FFF2-40B4-BE49-F238E27FC236}">
                  <a16:creationId xmlns:a16="http://schemas.microsoft.com/office/drawing/2014/main" id="{D661BD3B-B2A4-DE0F-30C7-F5F863E43327}"/>
                </a:ext>
              </a:extLst>
            </p:cNvPr>
            <p:cNvSpPr txBox="1">
              <a:spLocks/>
            </p:cNvSpPr>
            <p:nvPr/>
          </p:nvSpPr>
          <p:spPr bwMode="auto">
            <a:xfrm>
              <a:off x="732887" y="1499556"/>
              <a:ext cx="1650107" cy="369332"/>
            </a:xfrm>
            <a:prstGeom prst="rect">
              <a:avLst/>
            </a:prstGeom>
            <a:noFill/>
          </p:spPr>
          <p:txBody>
            <a:bodyPr wrap="square" rtlCol="0">
              <a:spAutoFit/>
            </a:bodyPr>
            <a:lstStyle>
              <a:defPPr>
                <a:defRPr lang="cs-CZ"/>
              </a:defPPr>
              <a:lvl1pPr>
                <a:defRPr>
                  <a:solidFill>
                    <a:schemeClr val="accent1"/>
                  </a:solidFill>
                </a:defRPr>
              </a:lvl1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6633"/>
                  </a:solidFill>
                  <a:effectLst/>
                  <a:uLnTx/>
                  <a:uFillTx/>
                  <a:latin typeface="Arial" charset="0"/>
                  <a:cs typeface="Arial" charset="0"/>
                </a:rPr>
                <a:t>Clear Mode</a:t>
              </a:r>
            </a:p>
          </p:txBody>
        </p:sp>
        <p:sp>
          <p:nvSpPr>
            <p:cNvPr id="30" name="Content Placeholder 2">
              <a:extLst>
                <a:ext uri="{FF2B5EF4-FFF2-40B4-BE49-F238E27FC236}">
                  <a16:creationId xmlns:a16="http://schemas.microsoft.com/office/drawing/2014/main" id="{BC1B878E-AE2F-6291-080C-FC6AE130249B}"/>
                </a:ext>
              </a:extLst>
            </p:cNvPr>
            <p:cNvSpPr txBox="1">
              <a:spLocks/>
            </p:cNvSpPr>
            <p:nvPr/>
          </p:nvSpPr>
          <p:spPr bwMode="auto">
            <a:xfrm>
              <a:off x="1524024" y="1661266"/>
              <a:ext cx="2311951" cy="1045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71520" indent="-271520" algn="l" rtl="0" eaLnBrk="1" fontAlgn="base" hangingPunct="1">
                <a:spcBef>
                  <a:spcPts val="754"/>
                </a:spcBef>
                <a:spcAft>
                  <a:spcPts val="754"/>
                </a:spcAft>
                <a:buClrTx/>
                <a:buSzPct val="100000"/>
                <a:buFont typeface="Arial" panose="020B0604020202020204" pitchFamily="34" charset="0"/>
                <a:buChar char="•"/>
                <a:defRPr sz="2263" kern="1200">
                  <a:solidFill>
                    <a:schemeClr val="tx1"/>
                  </a:solidFill>
                  <a:latin typeface="+mn-lt"/>
                  <a:ea typeface="+mn-ea"/>
                  <a:cs typeface="+mn-cs"/>
                </a:defRPr>
              </a:lvl1pPr>
              <a:lvl2pPr marL="543040" indent="-271520" algn="l" rtl="0" eaLnBrk="1" fontAlgn="base" hangingPunct="1">
                <a:spcBef>
                  <a:spcPts val="377"/>
                </a:spcBef>
                <a:spcAft>
                  <a:spcPts val="377"/>
                </a:spcAft>
                <a:buClrTx/>
                <a:buSzPct val="100000"/>
                <a:buFont typeface="Arial" panose="020B0604020202020204" pitchFamily="34" charset="0"/>
                <a:buChar char="•"/>
                <a:defRPr sz="2263" kern="1200">
                  <a:solidFill>
                    <a:schemeClr val="tx1"/>
                  </a:solidFill>
                  <a:latin typeface="+mn-lt"/>
                  <a:ea typeface="+mn-ea"/>
                  <a:cs typeface="+mn-cs"/>
                </a:defRPr>
              </a:lvl2pPr>
              <a:lvl3pPr marL="814561" indent="-271520" algn="l" rtl="0" eaLnBrk="1" fontAlgn="base" hangingPunct="1">
                <a:spcBef>
                  <a:spcPts val="377"/>
                </a:spcBef>
                <a:spcAft>
                  <a:spcPts val="377"/>
                </a:spcAft>
                <a:buClrTx/>
                <a:buSzPct val="100000"/>
                <a:buFont typeface="Arial" panose="020B0604020202020204" pitchFamily="34" charset="0"/>
                <a:buChar char="•"/>
                <a:defRPr sz="2263" kern="1200">
                  <a:solidFill>
                    <a:schemeClr val="tx1"/>
                  </a:solidFill>
                  <a:latin typeface="+mn-lt"/>
                  <a:ea typeface="+mn-ea"/>
                  <a:cs typeface="+mn-cs"/>
                </a:defRPr>
              </a:lvl3pPr>
              <a:lvl4pPr marL="1086081" indent="-271520" algn="l" rtl="0" eaLnBrk="1" fontAlgn="base" hangingPunct="1">
                <a:spcBef>
                  <a:spcPts val="377"/>
                </a:spcBef>
                <a:spcAft>
                  <a:spcPts val="377"/>
                </a:spcAft>
                <a:buClrTx/>
                <a:buSzPct val="100000"/>
                <a:buFont typeface="Arial" panose="020B0604020202020204" pitchFamily="34" charset="0"/>
                <a:buChar char="•"/>
                <a:defRPr sz="2263" kern="1200">
                  <a:solidFill>
                    <a:schemeClr val="tx1"/>
                  </a:solidFill>
                  <a:latin typeface="+mn-lt"/>
                  <a:ea typeface="+mn-ea"/>
                  <a:cs typeface="+mn-cs"/>
                </a:defRPr>
              </a:lvl4pPr>
              <a:lvl5pPr marL="1357601" indent="-271520" algn="l" rtl="0" eaLnBrk="1" fontAlgn="base" hangingPunct="1">
                <a:spcBef>
                  <a:spcPts val="377"/>
                </a:spcBef>
                <a:spcAft>
                  <a:spcPts val="377"/>
                </a:spcAft>
                <a:buClrTx/>
                <a:buSzPct val="100000"/>
                <a:buFont typeface="Arial" panose="020B0604020202020204" pitchFamily="34" charset="0"/>
                <a:buChar char="•"/>
                <a:defRPr sz="2263" kern="1200">
                  <a:solidFill>
                    <a:schemeClr val="tx1"/>
                  </a:solidFill>
                  <a:latin typeface="+mn-lt"/>
                  <a:ea typeface="+mn-ea"/>
                  <a:cs typeface="+mn-cs"/>
                </a:defRPr>
              </a:lvl5pPr>
              <a:lvl6pPr marL="3605381" indent="-327762" algn="l" defTabSz="1311047" rtl="0" eaLnBrk="1" latinLnBrk="0" hangingPunct="1">
                <a:spcBef>
                  <a:spcPct val="20000"/>
                </a:spcBef>
                <a:buFont typeface="Arial" pitchFamily="34" charset="0"/>
                <a:buChar char="•"/>
                <a:defRPr sz="2892" kern="1200">
                  <a:solidFill>
                    <a:schemeClr val="tx1"/>
                  </a:solidFill>
                  <a:latin typeface="+mn-lt"/>
                  <a:ea typeface="+mn-ea"/>
                  <a:cs typeface="+mn-cs"/>
                </a:defRPr>
              </a:lvl6pPr>
              <a:lvl7pPr marL="4260902" indent="-327762" algn="l" defTabSz="1311047" rtl="0" eaLnBrk="1" latinLnBrk="0" hangingPunct="1">
                <a:spcBef>
                  <a:spcPct val="20000"/>
                </a:spcBef>
                <a:buFont typeface="Arial" pitchFamily="34" charset="0"/>
                <a:buChar char="•"/>
                <a:defRPr sz="2892" kern="1200">
                  <a:solidFill>
                    <a:schemeClr val="tx1"/>
                  </a:solidFill>
                  <a:latin typeface="+mn-lt"/>
                  <a:ea typeface="+mn-ea"/>
                  <a:cs typeface="+mn-cs"/>
                </a:defRPr>
              </a:lvl7pPr>
              <a:lvl8pPr marL="4916425" indent="-327762" algn="l" defTabSz="1311047" rtl="0" eaLnBrk="1" latinLnBrk="0" hangingPunct="1">
                <a:spcBef>
                  <a:spcPct val="20000"/>
                </a:spcBef>
                <a:buFont typeface="Arial" pitchFamily="34" charset="0"/>
                <a:buChar char="•"/>
                <a:defRPr sz="2892" kern="1200">
                  <a:solidFill>
                    <a:schemeClr val="tx1"/>
                  </a:solidFill>
                  <a:latin typeface="+mn-lt"/>
                  <a:ea typeface="+mn-ea"/>
                  <a:cs typeface="+mn-cs"/>
                </a:defRPr>
              </a:lvl8pPr>
              <a:lvl9pPr marL="5571950" indent="-327762" algn="l" defTabSz="1311047" rtl="0" eaLnBrk="1" latinLnBrk="0" hangingPunct="1">
                <a:spcBef>
                  <a:spcPct val="20000"/>
                </a:spcBef>
                <a:buFont typeface="Arial" pitchFamily="34" charset="0"/>
                <a:buChar char="•"/>
                <a:defRPr sz="2892" kern="1200">
                  <a:solidFill>
                    <a:schemeClr val="tx1"/>
                  </a:solidFill>
                  <a:latin typeface="+mn-lt"/>
                  <a:ea typeface="+mn-ea"/>
                  <a:cs typeface="+mn-cs"/>
                </a:defRPr>
              </a:lvl9pPr>
            </a:lstStyle>
            <a:p>
              <a:pPr marL="288550" marR="0" lvl="0" indent="-285750" algn="l" defTabSz="914400" rtl="0" eaLnBrk="1" fontAlgn="base"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Free to access without googles</a:t>
              </a:r>
            </a:p>
            <a:p>
              <a:pPr marL="288550" marR="0" lvl="0" indent="-285750" algn="l" defTabSz="914400" rtl="0" eaLnBrk="1" fontAlgn="base"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CR door unlocked</a:t>
              </a:r>
            </a:p>
            <a:p>
              <a:pPr marL="288550" marR="0" lvl="0" indent="-285750" algn="l" defTabSz="914400" rtl="0" eaLnBrk="1" fontAlgn="base"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SD unlocked</a:t>
              </a:r>
            </a:p>
            <a:p>
              <a:pPr marL="2800" marR="0" lvl="0" indent="0" algn="l" defTabSz="914400" rtl="0" eaLnBrk="1" fontAlgn="base" latinLnBrk="0" hangingPunct="1">
                <a:lnSpc>
                  <a:spcPct val="100000"/>
                </a:lnSpc>
                <a:spcBef>
                  <a:spcPts val="0"/>
                </a:spcBef>
                <a:spcAft>
                  <a:spcPts val="600"/>
                </a:spcAft>
                <a:buClrTx/>
                <a:buSzPct val="100000"/>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1" name="Rectangle 40">
              <a:extLst>
                <a:ext uri="{FF2B5EF4-FFF2-40B4-BE49-F238E27FC236}">
                  <a16:creationId xmlns:a16="http://schemas.microsoft.com/office/drawing/2014/main" id="{00F0D6AC-8840-88F6-F0CC-FA6C8077E7F9}"/>
                </a:ext>
              </a:extLst>
            </p:cNvPr>
            <p:cNvSpPr/>
            <p:nvPr/>
          </p:nvSpPr>
          <p:spPr>
            <a:xfrm>
              <a:off x="357350" y="1448195"/>
              <a:ext cx="4356484" cy="1627496"/>
            </a:xfrm>
            <a:prstGeom prst="rect">
              <a:avLst/>
            </a:prstGeom>
            <a:noFill/>
            <a:ln w="15875" cap="flat" cmpd="sng" algn="ctr">
              <a:solidFill>
                <a:srgbClr val="FF6633"/>
              </a:solidFill>
              <a:prstDash val="sysDot"/>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grpSp>
        <p:nvGrpSpPr>
          <p:cNvPr id="32" name="Group 4">
            <a:extLst>
              <a:ext uri="{FF2B5EF4-FFF2-40B4-BE49-F238E27FC236}">
                <a16:creationId xmlns:a16="http://schemas.microsoft.com/office/drawing/2014/main" id="{A56FAEBD-0A04-CB6E-0605-FF817BF1464A}"/>
              </a:ext>
            </a:extLst>
          </p:cNvPr>
          <p:cNvGrpSpPr/>
          <p:nvPr/>
        </p:nvGrpSpPr>
        <p:grpSpPr>
          <a:xfrm>
            <a:off x="2425450" y="3219578"/>
            <a:ext cx="5021504" cy="1549204"/>
            <a:chOff x="3481115" y="3203535"/>
            <a:chExt cx="5400600" cy="1549204"/>
          </a:xfrm>
        </p:grpSpPr>
        <p:grpSp>
          <p:nvGrpSpPr>
            <p:cNvPr id="33" name="Group 31">
              <a:extLst>
                <a:ext uri="{FF2B5EF4-FFF2-40B4-BE49-F238E27FC236}">
                  <a16:creationId xmlns:a16="http://schemas.microsoft.com/office/drawing/2014/main" id="{4AD0E7C7-552E-E35C-69C2-1B0EE8A87BD1}"/>
                </a:ext>
              </a:extLst>
            </p:cNvPr>
            <p:cNvGrpSpPr/>
            <p:nvPr/>
          </p:nvGrpSpPr>
          <p:grpSpPr>
            <a:xfrm>
              <a:off x="3481115" y="3203535"/>
              <a:ext cx="5400600" cy="1549204"/>
              <a:chOff x="3481115" y="3203535"/>
              <a:chExt cx="5400600" cy="1549204"/>
            </a:xfrm>
          </p:grpSpPr>
          <p:sp>
            <p:nvSpPr>
              <p:cNvPr id="38" name="Content Placeholder 2">
                <a:extLst>
                  <a:ext uri="{FF2B5EF4-FFF2-40B4-BE49-F238E27FC236}">
                    <a16:creationId xmlns:a16="http://schemas.microsoft.com/office/drawing/2014/main" id="{8A01C359-1267-FF4C-D820-59E37ECC8347}"/>
                  </a:ext>
                </a:extLst>
              </p:cNvPr>
              <p:cNvSpPr txBox="1">
                <a:spLocks/>
              </p:cNvSpPr>
              <p:nvPr/>
            </p:nvSpPr>
            <p:spPr bwMode="auto">
              <a:xfrm>
                <a:off x="3553123" y="3627405"/>
                <a:ext cx="5220580" cy="1045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71520" indent="-271520" algn="l" rtl="0" eaLnBrk="1" fontAlgn="base" hangingPunct="1">
                  <a:spcBef>
                    <a:spcPts val="754"/>
                  </a:spcBef>
                  <a:spcAft>
                    <a:spcPts val="754"/>
                  </a:spcAft>
                  <a:buClrTx/>
                  <a:buSzPct val="100000"/>
                  <a:buFont typeface="Arial" panose="020B0604020202020204" pitchFamily="34" charset="0"/>
                  <a:buChar char="•"/>
                  <a:defRPr sz="2263" kern="1200">
                    <a:solidFill>
                      <a:schemeClr val="tx1"/>
                    </a:solidFill>
                    <a:latin typeface="+mn-lt"/>
                    <a:ea typeface="+mn-ea"/>
                    <a:cs typeface="+mn-cs"/>
                  </a:defRPr>
                </a:lvl1pPr>
                <a:lvl2pPr marL="543040" indent="-271520" algn="l" rtl="0" eaLnBrk="1" fontAlgn="base" hangingPunct="1">
                  <a:spcBef>
                    <a:spcPts val="377"/>
                  </a:spcBef>
                  <a:spcAft>
                    <a:spcPts val="377"/>
                  </a:spcAft>
                  <a:buClrTx/>
                  <a:buSzPct val="100000"/>
                  <a:buFont typeface="Arial" panose="020B0604020202020204" pitchFamily="34" charset="0"/>
                  <a:buChar char="•"/>
                  <a:defRPr sz="2263" kern="1200">
                    <a:solidFill>
                      <a:schemeClr val="tx1"/>
                    </a:solidFill>
                    <a:latin typeface="+mn-lt"/>
                    <a:ea typeface="+mn-ea"/>
                    <a:cs typeface="+mn-cs"/>
                  </a:defRPr>
                </a:lvl2pPr>
                <a:lvl3pPr marL="814561" indent="-271520" algn="l" rtl="0" eaLnBrk="1" fontAlgn="base" hangingPunct="1">
                  <a:spcBef>
                    <a:spcPts val="377"/>
                  </a:spcBef>
                  <a:spcAft>
                    <a:spcPts val="377"/>
                  </a:spcAft>
                  <a:buClrTx/>
                  <a:buSzPct val="100000"/>
                  <a:buFont typeface="Arial" panose="020B0604020202020204" pitchFamily="34" charset="0"/>
                  <a:buChar char="•"/>
                  <a:defRPr sz="2263" kern="1200">
                    <a:solidFill>
                      <a:schemeClr val="tx1"/>
                    </a:solidFill>
                    <a:latin typeface="+mn-lt"/>
                    <a:ea typeface="+mn-ea"/>
                    <a:cs typeface="+mn-cs"/>
                  </a:defRPr>
                </a:lvl3pPr>
                <a:lvl4pPr marL="1086081" indent="-271520" algn="l" rtl="0" eaLnBrk="1" fontAlgn="base" hangingPunct="1">
                  <a:spcBef>
                    <a:spcPts val="377"/>
                  </a:spcBef>
                  <a:spcAft>
                    <a:spcPts val="377"/>
                  </a:spcAft>
                  <a:buClrTx/>
                  <a:buSzPct val="100000"/>
                  <a:buFont typeface="Arial" panose="020B0604020202020204" pitchFamily="34" charset="0"/>
                  <a:buChar char="•"/>
                  <a:defRPr sz="2263" kern="1200">
                    <a:solidFill>
                      <a:schemeClr val="tx1"/>
                    </a:solidFill>
                    <a:latin typeface="+mn-lt"/>
                    <a:ea typeface="+mn-ea"/>
                    <a:cs typeface="+mn-cs"/>
                  </a:defRPr>
                </a:lvl4pPr>
                <a:lvl5pPr marL="1357601" indent="-271520" algn="l" rtl="0" eaLnBrk="1" fontAlgn="base" hangingPunct="1">
                  <a:spcBef>
                    <a:spcPts val="377"/>
                  </a:spcBef>
                  <a:spcAft>
                    <a:spcPts val="377"/>
                  </a:spcAft>
                  <a:buClrTx/>
                  <a:buSzPct val="100000"/>
                  <a:buFont typeface="Arial" panose="020B0604020202020204" pitchFamily="34" charset="0"/>
                  <a:buChar char="•"/>
                  <a:defRPr sz="2263" kern="1200">
                    <a:solidFill>
                      <a:schemeClr val="tx1"/>
                    </a:solidFill>
                    <a:latin typeface="+mn-lt"/>
                    <a:ea typeface="+mn-ea"/>
                    <a:cs typeface="+mn-cs"/>
                  </a:defRPr>
                </a:lvl5pPr>
                <a:lvl6pPr marL="3605381" indent="-327762" algn="l" defTabSz="1311047" rtl="0" eaLnBrk="1" latinLnBrk="0" hangingPunct="1">
                  <a:spcBef>
                    <a:spcPct val="20000"/>
                  </a:spcBef>
                  <a:buFont typeface="Arial" pitchFamily="34" charset="0"/>
                  <a:buChar char="•"/>
                  <a:defRPr sz="2892" kern="1200">
                    <a:solidFill>
                      <a:schemeClr val="tx1"/>
                    </a:solidFill>
                    <a:latin typeface="+mn-lt"/>
                    <a:ea typeface="+mn-ea"/>
                    <a:cs typeface="+mn-cs"/>
                  </a:defRPr>
                </a:lvl6pPr>
                <a:lvl7pPr marL="4260902" indent="-327762" algn="l" defTabSz="1311047" rtl="0" eaLnBrk="1" latinLnBrk="0" hangingPunct="1">
                  <a:spcBef>
                    <a:spcPct val="20000"/>
                  </a:spcBef>
                  <a:buFont typeface="Arial" pitchFamily="34" charset="0"/>
                  <a:buChar char="•"/>
                  <a:defRPr sz="2892" kern="1200">
                    <a:solidFill>
                      <a:schemeClr val="tx1"/>
                    </a:solidFill>
                    <a:latin typeface="+mn-lt"/>
                    <a:ea typeface="+mn-ea"/>
                    <a:cs typeface="+mn-cs"/>
                  </a:defRPr>
                </a:lvl7pPr>
                <a:lvl8pPr marL="4916425" indent="-327762" algn="l" defTabSz="1311047" rtl="0" eaLnBrk="1" latinLnBrk="0" hangingPunct="1">
                  <a:spcBef>
                    <a:spcPct val="20000"/>
                  </a:spcBef>
                  <a:buFont typeface="Arial" pitchFamily="34" charset="0"/>
                  <a:buChar char="•"/>
                  <a:defRPr sz="2892" kern="1200">
                    <a:solidFill>
                      <a:schemeClr val="tx1"/>
                    </a:solidFill>
                    <a:latin typeface="+mn-lt"/>
                    <a:ea typeface="+mn-ea"/>
                    <a:cs typeface="+mn-cs"/>
                  </a:defRPr>
                </a:lvl8pPr>
                <a:lvl9pPr marL="5571950" indent="-327762" algn="l" defTabSz="1311047" rtl="0" eaLnBrk="1" latinLnBrk="0" hangingPunct="1">
                  <a:spcBef>
                    <a:spcPct val="20000"/>
                  </a:spcBef>
                  <a:buFont typeface="Arial" pitchFamily="34" charset="0"/>
                  <a:buChar char="•"/>
                  <a:defRPr sz="2892" kern="1200">
                    <a:solidFill>
                      <a:schemeClr val="tx1"/>
                    </a:solidFill>
                    <a:latin typeface="+mn-lt"/>
                    <a:ea typeface="+mn-ea"/>
                    <a:cs typeface="+mn-cs"/>
                  </a:defRPr>
                </a:lvl9pPr>
              </a:lstStyle>
              <a:p>
                <a:pPr marL="288550" marR="0" lvl="0" indent="-285750" algn="l" defTabSz="914400" rtl="0" eaLnBrk="1" fontAlgn="base"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All doors are unlocked</a:t>
                </a:r>
              </a:p>
              <a:p>
                <a:pPr marL="288550" marR="0" lvl="0" indent="-285750" algn="l" defTabSz="914400" rtl="0" eaLnBrk="1" fontAlgn="base"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Safe to access except if the E-stop happened during High Power or Post </a:t>
                </a:r>
                <a:r>
                  <a:rPr kumimoji="0" lang="en-US" sz="1400" b="0" i="0" u="none" strike="noStrike" kern="1200" cap="none" spc="0" normalizeH="0" baseline="0" noProof="0" dirty="0" err="1">
                    <a:ln>
                      <a:noFill/>
                    </a:ln>
                    <a:solidFill>
                      <a:prstClr val="black"/>
                    </a:solidFill>
                    <a:effectLst/>
                    <a:uLnTx/>
                    <a:uFillTx/>
                    <a:latin typeface="Arial"/>
                    <a:ea typeface="+mn-ea"/>
                    <a:cs typeface="+mn-cs"/>
                  </a:rPr>
                  <a:t>Exp</a:t>
                </a:r>
                <a:r>
                  <a:rPr kumimoji="0" lang="en-US" sz="1400" b="0" i="0" u="none" strike="noStrike" kern="1200" cap="none" spc="0" normalizeH="0" baseline="0" noProof="0" dirty="0">
                    <a:ln>
                      <a:noFill/>
                    </a:ln>
                    <a:solidFill>
                      <a:prstClr val="black"/>
                    </a:solidFill>
                    <a:effectLst/>
                    <a:uLnTx/>
                    <a:uFillTx/>
                    <a:latin typeface="Arial"/>
                    <a:ea typeface="+mn-ea"/>
                    <a:cs typeface="+mn-cs"/>
                  </a:rPr>
                  <a:t> mode – radiation hazard possible</a:t>
                </a:r>
              </a:p>
              <a:p>
                <a:pPr marL="288550" marR="0" lvl="0" indent="-285750" algn="l" defTabSz="914400" rtl="0" eaLnBrk="1" fontAlgn="base" latinLnBrk="0" hangingPunct="1">
                  <a:lnSpc>
                    <a:spcPct val="100000"/>
                  </a:lnSpc>
                  <a:spcBef>
                    <a:spcPts val="0"/>
                  </a:spcBef>
                  <a:spcAft>
                    <a:spcPts val="600"/>
                  </a:spcAft>
                  <a:buClrTx/>
                  <a:buSzPct val="100000"/>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All SGVs, local laser shutters are closed, no laser hazard</a:t>
                </a:r>
              </a:p>
              <a:p>
                <a:pPr marL="2800" marR="0" lvl="0" indent="0" algn="l" defTabSz="914400" rtl="0" eaLnBrk="1" fontAlgn="base" latinLnBrk="0" hangingPunct="1">
                  <a:lnSpc>
                    <a:spcPct val="100000"/>
                  </a:lnSpc>
                  <a:spcBef>
                    <a:spcPts val="0"/>
                  </a:spcBef>
                  <a:spcAft>
                    <a:spcPts val="600"/>
                  </a:spcAft>
                  <a:buClrTx/>
                  <a:buSzPct val="100000"/>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9" name="Content Placeholder 2">
                <a:extLst>
                  <a:ext uri="{FF2B5EF4-FFF2-40B4-BE49-F238E27FC236}">
                    <a16:creationId xmlns:a16="http://schemas.microsoft.com/office/drawing/2014/main" id="{A29B16AC-DD72-C421-39C1-3CC11D315FD7}"/>
                  </a:ext>
                </a:extLst>
              </p:cNvPr>
              <p:cNvSpPr txBox="1">
                <a:spLocks/>
              </p:cNvSpPr>
              <p:nvPr/>
            </p:nvSpPr>
            <p:spPr bwMode="auto">
              <a:xfrm>
                <a:off x="3599409" y="3311246"/>
                <a:ext cx="5017132" cy="369332"/>
              </a:xfrm>
              <a:prstGeom prst="rect">
                <a:avLst/>
              </a:prstGeom>
              <a:noFill/>
            </p:spPr>
            <p:txBody>
              <a:bodyPr wrap="square" rtlCol="0">
                <a:spAutoFit/>
              </a:bodyPr>
              <a:lstStyle>
                <a:defPPr>
                  <a:defRPr lang="cs-CZ"/>
                </a:defPPr>
                <a:lvl1pPr>
                  <a:defRPr>
                    <a:solidFill>
                      <a:schemeClr val="accent1"/>
                    </a:solidFill>
                  </a:defRPr>
                </a:lvl1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6633"/>
                    </a:solidFill>
                    <a:effectLst/>
                    <a:uLnTx/>
                    <a:uFillTx/>
                    <a:latin typeface="Arial" charset="0"/>
                    <a:cs typeface="Arial" charset="0"/>
                  </a:rPr>
                  <a:t>E-stop Mode</a:t>
                </a:r>
              </a:p>
            </p:txBody>
          </p:sp>
          <p:sp>
            <p:nvSpPr>
              <p:cNvPr id="40" name="Rectangle 24">
                <a:extLst>
                  <a:ext uri="{FF2B5EF4-FFF2-40B4-BE49-F238E27FC236}">
                    <a16:creationId xmlns:a16="http://schemas.microsoft.com/office/drawing/2014/main" id="{9D51B666-9E0B-B7B5-1DA2-A94162525508}"/>
                  </a:ext>
                </a:extLst>
              </p:cNvPr>
              <p:cNvSpPr/>
              <p:nvPr/>
            </p:nvSpPr>
            <p:spPr>
              <a:xfrm>
                <a:off x="3481115" y="3203535"/>
                <a:ext cx="5400600" cy="1549204"/>
              </a:xfrm>
              <a:prstGeom prst="rect">
                <a:avLst/>
              </a:prstGeom>
              <a:noFill/>
              <a:ln w="15875" cap="flat" cmpd="sng" algn="ctr">
                <a:solidFill>
                  <a:srgbClr val="FF6633"/>
                </a:solidFill>
                <a:prstDash val="sysDot"/>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grpSp>
        <p:pic>
          <p:nvPicPr>
            <p:cNvPr id="34" name="Picture 37">
              <a:extLst>
                <a:ext uri="{FF2B5EF4-FFF2-40B4-BE49-F238E27FC236}">
                  <a16:creationId xmlns:a16="http://schemas.microsoft.com/office/drawing/2014/main" id="{D8E6AC66-D1E1-2CD8-9ED3-E4CDB96DAC25}"/>
                </a:ext>
              </a:extLst>
            </p:cNvPr>
            <p:cNvPicPr>
              <a:picLocks noChangeAspect="1"/>
            </p:cNvPicPr>
            <p:nvPr/>
          </p:nvPicPr>
          <p:blipFill>
            <a:blip r:embed="rId7"/>
            <a:stretch>
              <a:fillRect/>
            </a:stretch>
          </p:blipFill>
          <p:spPr>
            <a:xfrm>
              <a:off x="7276932" y="3255197"/>
              <a:ext cx="228600" cy="581025"/>
            </a:xfrm>
            <a:prstGeom prst="rect">
              <a:avLst/>
            </a:prstGeom>
          </p:spPr>
        </p:pic>
        <p:pic>
          <p:nvPicPr>
            <p:cNvPr id="35" name="Picture 42">
              <a:extLst>
                <a:ext uri="{FF2B5EF4-FFF2-40B4-BE49-F238E27FC236}">
                  <a16:creationId xmlns:a16="http://schemas.microsoft.com/office/drawing/2014/main" id="{609F22EC-2055-55FB-F982-925F0A1D4BCC}"/>
                </a:ext>
              </a:extLst>
            </p:cNvPr>
            <p:cNvPicPr>
              <a:picLocks noChangeAspect="1"/>
            </p:cNvPicPr>
            <p:nvPr/>
          </p:nvPicPr>
          <p:blipFill>
            <a:blip r:embed="rId4"/>
            <a:stretch>
              <a:fillRect/>
            </a:stretch>
          </p:blipFill>
          <p:spPr>
            <a:xfrm>
              <a:off x="7502128" y="3257606"/>
              <a:ext cx="714375" cy="581025"/>
            </a:xfrm>
            <a:prstGeom prst="rect">
              <a:avLst/>
            </a:prstGeom>
          </p:spPr>
        </p:pic>
        <p:pic>
          <p:nvPicPr>
            <p:cNvPr id="36" name="Picture 43">
              <a:extLst>
                <a:ext uri="{FF2B5EF4-FFF2-40B4-BE49-F238E27FC236}">
                  <a16:creationId xmlns:a16="http://schemas.microsoft.com/office/drawing/2014/main" id="{C120F22E-B133-FBCA-BB95-52C1597FFAB2}"/>
                </a:ext>
              </a:extLst>
            </p:cNvPr>
            <p:cNvPicPr>
              <a:picLocks noChangeAspect="1"/>
            </p:cNvPicPr>
            <p:nvPr/>
          </p:nvPicPr>
          <p:blipFill>
            <a:blip r:embed="rId6"/>
            <a:stretch>
              <a:fillRect/>
            </a:stretch>
          </p:blipFill>
          <p:spPr>
            <a:xfrm>
              <a:off x="8221067" y="3255197"/>
              <a:ext cx="228600" cy="581025"/>
            </a:xfrm>
            <a:prstGeom prst="rect">
              <a:avLst/>
            </a:prstGeom>
          </p:spPr>
        </p:pic>
        <p:pic>
          <p:nvPicPr>
            <p:cNvPr id="37" name="Picture 44">
              <a:extLst>
                <a:ext uri="{FF2B5EF4-FFF2-40B4-BE49-F238E27FC236}">
                  <a16:creationId xmlns:a16="http://schemas.microsoft.com/office/drawing/2014/main" id="{39EFFD12-690A-067C-3E56-5CFB449DB3A6}"/>
                </a:ext>
              </a:extLst>
            </p:cNvPr>
            <p:cNvPicPr>
              <a:picLocks noChangeAspect="1"/>
            </p:cNvPicPr>
            <p:nvPr/>
          </p:nvPicPr>
          <p:blipFill>
            <a:blip r:embed="rId3"/>
            <a:stretch>
              <a:fillRect/>
            </a:stretch>
          </p:blipFill>
          <p:spPr>
            <a:xfrm>
              <a:off x="8509099" y="3257134"/>
              <a:ext cx="228600" cy="581025"/>
            </a:xfrm>
            <a:prstGeom prst="rect">
              <a:avLst/>
            </a:prstGeom>
          </p:spPr>
        </p:pic>
      </p:grpSp>
      <p:grpSp>
        <p:nvGrpSpPr>
          <p:cNvPr id="41" name="Group 2">
            <a:extLst>
              <a:ext uri="{FF2B5EF4-FFF2-40B4-BE49-F238E27FC236}">
                <a16:creationId xmlns:a16="http://schemas.microsoft.com/office/drawing/2014/main" id="{527AA69D-27BF-F494-ECBE-16CEF4F69B06}"/>
              </a:ext>
            </a:extLst>
          </p:cNvPr>
          <p:cNvGrpSpPr/>
          <p:nvPr/>
        </p:nvGrpSpPr>
        <p:grpSpPr>
          <a:xfrm>
            <a:off x="3310755" y="460753"/>
            <a:ext cx="4002306" cy="2745760"/>
            <a:chOff x="4846969" y="1365479"/>
            <a:chExt cx="3428518" cy="1500803"/>
          </a:xfrm>
        </p:grpSpPr>
        <p:sp>
          <p:nvSpPr>
            <p:cNvPr id="42" name="Cloud 22">
              <a:extLst>
                <a:ext uri="{FF2B5EF4-FFF2-40B4-BE49-F238E27FC236}">
                  <a16:creationId xmlns:a16="http://schemas.microsoft.com/office/drawing/2014/main" id="{823CB55E-1031-DF82-E8C6-01D22B558A2F}"/>
                </a:ext>
              </a:extLst>
            </p:cNvPr>
            <p:cNvSpPr/>
            <p:nvPr/>
          </p:nvSpPr>
          <p:spPr>
            <a:xfrm rot="364019">
              <a:off x="4846969" y="1365479"/>
              <a:ext cx="3428518" cy="1500803"/>
            </a:xfrm>
            <a:prstGeom prst="cloud">
              <a:avLst/>
            </a:prstGeom>
            <a:solidFill>
              <a:srgbClr val="9A9C9F">
                <a:lumMod val="20000"/>
                <a:lumOff val="80000"/>
              </a:srgbClr>
            </a:solidFill>
            <a:ln w="19050" cap="flat" cmpd="sng" algn="ctr">
              <a:solidFill>
                <a:srgbClr val="FF6633">
                  <a:shade val="50000"/>
                </a:srgbClr>
              </a:solidFill>
              <a:prstDash val="sysDot"/>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
          <p:nvSpPr>
            <p:cNvPr id="43" name="Content Placeholder 2">
              <a:extLst>
                <a:ext uri="{FF2B5EF4-FFF2-40B4-BE49-F238E27FC236}">
                  <a16:creationId xmlns:a16="http://schemas.microsoft.com/office/drawing/2014/main" id="{51EB1D3F-F639-A153-3C84-A7A64D4B5DA8}"/>
                </a:ext>
              </a:extLst>
            </p:cNvPr>
            <p:cNvSpPr txBox="1">
              <a:spLocks/>
            </p:cNvSpPr>
            <p:nvPr/>
          </p:nvSpPr>
          <p:spPr bwMode="auto">
            <a:xfrm>
              <a:off x="5185463" y="1878626"/>
              <a:ext cx="2873030" cy="418298"/>
            </a:xfrm>
            <a:prstGeom prst="rect">
              <a:avLst/>
            </a:prstGeom>
            <a:noFill/>
          </p:spPr>
          <p:txBody>
            <a:bodyPr wrap="square" rtlCol="0">
              <a:spAutoFit/>
            </a:bodyPr>
            <a:lstStyle>
              <a:defPPr>
                <a:defRPr lang="cs-CZ"/>
              </a:defPPr>
              <a:lvl1pPr>
                <a:defRPr>
                  <a:solidFill>
                    <a:schemeClr val="accent1"/>
                  </a:solidFill>
                </a:defRPr>
              </a:lvl1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C00000"/>
                  </a:solidFill>
                  <a:effectLst/>
                  <a:uLnTx/>
                  <a:uFillTx/>
                  <a:latin typeface="Arial" charset="0"/>
                  <a:cs typeface="Arial" charset="0"/>
                </a:rPr>
                <a:t>Always check the hall status on the information panel</a:t>
              </a:r>
            </a:p>
          </p:txBody>
        </p:sp>
      </p:grpSp>
    </p:spTree>
    <p:extLst>
      <p:ext uri="{BB962C8B-B14F-4D97-AF65-F5344CB8AC3E}">
        <p14:creationId xmlns:p14="http://schemas.microsoft.com/office/powerpoint/2010/main" val="263838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500" fill="hold"/>
                                        <p:tgtEl>
                                          <p:spTgt spid="32"/>
                                        </p:tgtEl>
                                        <p:attrNameLst>
                                          <p:attrName>ppt_x</p:attrName>
                                        </p:attrNameLst>
                                      </p:cBhvr>
                                      <p:tavLst>
                                        <p:tav tm="0">
                                          <p:val>
                                            <p:strVal val="#ppt_x"/>
                                          </p:val>
                                        </p:tav>
                                        <p:tav tm="100000">
                                          <p:val>
                                            <p:strVal val="#ppt_x"/>
                                          </p:val>
                                        </p:tav>
                                      </p:tavLst>
                                    </p:anim>
                                    <p:anim calcmode="lin" valueType="num">
                                      <p:cBhvr additive="base">
                                        <p:cTn id="5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1000"/>
                                        <p:tgtEl>
                                          <p:spTgt spid="41"/>
                                        </p:tgtEl>
                                      </p:cBhvr>
                                    </p:animEffect>
                                    <p:anim calcmode="lin" valueType="num">
                                      <p:cBhvr>
                                        <p:cTn id="56" dur="1000" fill="hold"/>
                                        <p:tgtEl>
                                          <p:spTgt spid="41"/>
                                        </p:tgtEl>
                                        <p:attrNameLst>
                                          <p:attrName>ppt_x</p:attrName>
                                        </p:attrNameLst>
                                      </p:cBhvr>
                                      <p:tavLst>
                                        <p:tav tm="0">
                                          <p:val>
                                            <p:strVal val="#ppt_x"/>
                                          </p:val>
                                        </p:tav>
                                        <p:tav tm="100000">
                                          <p:val>
                                            <p:strVal val="#ppt_x"/>
                                          </p:val>
                                        </p:tav>
                                      </p:tavLst>
                                    </p:anim>
                                    <p:anim calcmode="lin" valueType="num">
                                      <p:cBhvr>
                                        <p:cTn id="5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71807D-39AE-D597-A5C7-585494B58F94}"/>
              </a:ext>
            </a:extLst>
          </p:cNvPr>
          <p:cNvSpPr>
            <a:spLocks noGrp="1"/>
          </p:cNvSpPr>
          <p:nvPr>
            <p:ph type="title"/>
          </p:nvPr>
        </p:nvSpPr>
        <p:spPr>
          <a:xfrm>
            <a:off x="2969642" y="253627"/>
            <a:ext cx="5471640" cy="790700"/>
          </a:xfrm>
        </p:spPr>
        <p:txBody>
          <a:bodyPr/>
          <a:lstStyle/>
          <a:p>
            <a:r>
              <a:rPr lang="cs-CZ" sz="3200" b="1" dirty="0" err="1">
                <a:solidFill>
                  <a:srgbClr val="F47258"/>
                </a:solidFill>
                <a:latin typeface="Calibri" panose="020F0502020204030204"/>
                <a:ea typeface="+mn-ea"/>
                <a:cs typeface="+mn-cs"/>
              </a:rPr>
              <a:t>Unattended</a:t>
            </a:r>
            <a:r>
              <a:rPr lang="cs-CZ" sz="3200" b="1" dirty="0">
                <a:solidFill>
                  <a:srgbClr val="F47258"/>
                </a:solidFill>
                <a:latin typeface="Calibri" panose="020F0502020204030204"/>
                <a:ea typeface="+mn-ea"/>
                <a:cs typeface="+mn-cs"/>
              </a:rPr>
              <a:t> laser </a:t>
            </a:r>
            <a:r>
              <a:rPr lang="cs-CZ" sz="3200" b="1" dirty="0" err="1">
                <a:solidFill>
                  <a:srgbClr val="F47258"/>
                </a:solidFill>
                <a:latin typeface="Calibri" panose="020F0502020204030204"/>
                <a:ea typeface="+mn-ea"/>
                <a:cs typeface="+mn-cs"/>
              </a:rPr>
              <a:t>operation</a:t>
            </a:r>
            <a:endParaRPr lang="cs-CZ" dirty="0"/>
          </a:p>
        </p:txBody>
      </p:sp>
      <p:pic>
        <p:nvPicPr>
          <p:cNvPr id="6" name="Obrázek 5">
            <a:extLst>
              <a:ext uri="{FF2B5EF4-FFF2-40B4-BE49-F238E27FC236}">
                <a16:creationId xmlns:a16="http://schemas.microsoft.com/office/drawing/2014/main" id="{5C29D0A3-B39D-57D0-587B-254D42E5FDB0}"/>
              </a:ext>
            </a:extLst>
          </p:cNvPr>
          <p:cNvPicPr>
            <a:picLocks noChangeAspect="1"/>
          </p:cNvPicPr>
          <p:nvPr/>
        </p:nvPicPr>
        <p:blipFill>
          <a:blip r:embed="rId2"/>
          <a:stretch>
            <a:fillRect/>
          </a:stretch>
        </p:blipFill>
        <p:spPr>
          <a:xfrm>
            <a:off x="139627" y="1188343"/>
            <a:ext cx="5030141" cy="6372920"/>
          </a:xfrm>
          <a:prstGeom prst="rect">
            <a:avLst/>
          </a:prstGeom>
        </p:spPr>
      </p:pic>
      <p:pic>
        <p:nvPicPr>
          <p:cNvPr id="15" name="Obrázek 14">
            <a:extLst>
              <a:ext uri="{FF2B5EF4-FFF2-40B4-BE49-F238E27FC236}">
                <a16:creationId xmlns:a16="http://schemas.microsoft.com/office/drawing/2014/main" id="{8FB84FC2-B775-45C3-3589-263D2F299FE9}"/>
              </a:ext>
            </a:extLst>
          </p:cNvPr>
          <p:cNvPicPr>
            <a:picLocks noChangeAspect="1"/>
          </p:cNvPicPr>
          <p:nvPr/>
        </p:nvPicPr>
        <p:blipFill>
          <a:blip r:embed="rId3"/>
          <a:stretch>
            <a:fillRect/>
          </a:stretch>
        </p:blipFill>
        <p:spPr>
          <a:xfrm>
            <a:off x="5273898" y="2052439"/>
            <a:ext cx="5030141" cy="3816426"/>
          </a:xfrm>
          <a:prstGeom prst="rect">
            <a:avLst/>
          </a:prstGeom>
        </p:spPr>
      </p:pic>
    </p:spTree>
    <p:extLst>
      <p:ext uri="{BB962C8B-B14F-4D97-AF65-F5344CB8AC3E}">
        <p14:creationId xmlns:p14="http://schemas.microsoft.com/office/powerpoint/2010/main" val="20123805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p:cNvSpPr txBox="1"/>
          <p:nvPr/>
        </p:nvSpPr>
        <p:spPr>
          <a:xfrm>
            <a:off x="2967062" y="612279"/>
            <a:ext cx="7289998" cy="737360"/>
          </a:xfrm>
          <a:prstGeom prst="rect">
            <a:avLst/>
          </a:prstGeom>
          <a:noFill/>
          <a:ln>
            <a:noFill/>
          </a:ln>
        </p:spPr>
        <p:txBody>
          <a:bodyPr lIns="0" tIns="0" rIns="0" bIns="0" anchor="ctr"/>
          <a:lstStyle/>
          <a:p>
            <a:r>
              <a:rPr lang="cs-CZ" sz="3200" b="1" dirty="0">
                <a:solidFill>
                  <a:srgbClr val="F47258"/>
                </a:solidFill>
              </a:rPr>
              <a:t>7. </a:t>
            </a:r>
            <a:r>
              <a:rPr lang="en-US" sz="3200" b="1" dirty="0">
                <a:solidFill>
                  <a:srgbClr val="F47258"/>
                </a:solidFill>
              </a:rPr>
              <a:t>Regulations &amp; Standards</a:t>
            </a:r>
            <a:endParaRPr lang="cs-CZ" sz="3200" b="1" dirty="0">
              <a:solidFill>
                <a:srgbClr val="F47258"/>
              </a:solidFill>
            </a:endParaRPr>
          </a:p>
        </p:txBody>
      </p:sp>
      <p:sp>
        <p:nvSpPr>
          <p:cNvPr id="7" name="Title 1"/>
          <p:cNvSpPr txBox="1">
            <a:spLocks/>
          </p:cNvSpPr>
          <p:nvPr/>
        </p:nvSpPr>
        <p:spPr>
          <a:xfrm>
            <a:off x="432000" y="1908423"/>
            <a:ext cx="9378402" cy="4752528"/>
          </a:xfrm>
          <a:prstGeom prst="rect">
            <a:avLst/>
          </a:prstGeom>
        </p:spPr>
        <p:txBody>
          <a:bodyPr lIns="0" tIns="0" rIns="0" bIns="0" anchor="t"/>
          <a:lstStyle/>
          <a:p>
            <a:pPr marL="285750" indent="-285750">
              <a:buFont typeface="Arial" panose="020B0604020202020204" pitchFamily="34" charset="0"/>
              <a:buChar char="•"/>
            </a:pPr>
            <a:r>
              <a:rPr lang="en-US" dirty="0"/>
              <a:t>Laser User must comply with a number of laser regulations</a:t>
            </a:r>
            <a:endParaRPr lang="cs-CZ" dirty="0"/>
          </a:p>
          <a:p>
            <a:pPr marL="285750" indent="-285750">
              <a:buFont typeface="Arial" panose="020B0604020202020204" pitchFamily="34" charset="0"/>
              <a:buChar char="•"/>
            </a:pPr>
            <a:endParaRPr lang="en-US" dirty="0"/>
          </a:p>
          <a:p>
            <a:r>
              <a:rPr lang="en-US" u="sng" dirty="0"/>
              <a:t>Czech Republic Regulations</a:t>
            </a:r>
            <a:endParaRPr lang="cs-CZ" u="sng" dirty="0"/>
          </a:p>
          <a:p>
            <a:pPr lvl="1"/>
            <a:r>
              <a:rPr lang="en-US" dirty="0"/>
              <a:t> </a:t>
            </a:r>
            <a:r>
              <a:rPr lang="cs-CZ" dirty="0"/>
              <a:t>        </a:t>
            </a:r>
            <a:r>
              <a:rPr lang="en-US" dirty="0"/>
              <a:t>Law no. 258/2000 Sb. about public health protection</a:t>
            </a:r>
          </a:p>
          <a:p>
            <a:pPr marL="1200150" lvl="2" indent="-285750">
              <a:buFont typeface="Arial" panose="020B0604020202020204" pitchFamily="34" charset="0"/>
              <a:buChar char="•"/>
            </a:pPr>
            <a:r>
              <a:rPr lang="cs-CZ" dirty="0" err="1"/>
              <a:t>rules</a:t>
            </a:r>
            <a:r>
              <a:rPr lang="cs-CZ" dirty="0"/>
              <a:t> - </a:t>
            </a:r>
            <a:r>
              <a:rPr lang="cs-CZ" dirty="0" err="1"/>
              <a:t>classification</a:t>
            </a:r>
            <a:r>
              <a:rPr lang="cs-CZ" dirty="0"/>
              <a:t> </a:t>
            </a:r>
            <a:r>
              <a:rPr lang="cs-CZ" dirty="0" err="1"/>
              <a:t>of</a:t>
            </a:r>
            <a:r>
              <a:rPr lang="cs-CZ" dirty="0"/>
              <a:t> </a:t>
            </a:r>
            <a:r>
              <a:rPr lang="cs-CZ" dirty="0" err="1"/>
              <a:t>lasers</a:t>
            </a:r>
            <a:endParaRPr lang="en-US" dirty="0"/>
          </a:p>
          <a:p>
            <a:pPr lvl="1"/>
            <a:r>
              <a:rPr lang="cs-CZ" dirty="0"/>
              <a:t>         </a:t>
            </a:r>
            <a:r>
              <a:rPr lang="en-US" dirty="0"/>
              <a:t>Law no.291/2015 Sb. </a:t>
            </a:r>
            <a:endParaRPr lang="cs-CZ" dirty="0"/>
          </a:p>
          <a:p>
            <a:pPr marL="1200150" lvl="2" indent="-285750">
              <a:buFont typeface="Arial" panose="020B0604020202020204" pitchFamily="34" charset="0"/>
              <a:buChar char="•"/>
            </a:pPr>
            <a:r>
              <a:rPr lang="cs-CZ" dirty="0"/>
              <a:t>d</a:t>
            </a:r>
            <a:r>
              <a:rPr lang="en-US" dirty="0" err="1"/>
              <a:t>efines</a:t>
            </a:r>
            <a:r>
              <a:rPr lang="en-US" dirty="0"/>
              <a:t> non-ionizing radiation</a:t>
            </a:r>
            <a:r>
              <a:rPr lang="cs-CZ" dirty="0"/>
              <a:t> - </a:t>
            </a:r>
            <a:r>
              <a:rPr lang="cs-CZ" dirty="0" err="1"/>
              <a:t>protection</a:t>
            </a:r>
            <a:endParaRPr lang="en-US" dirty="0"/>
          </a:p>
          <a:p>
            <a:pPr lvl="2"/>
            <a:r>
              <a:rPr lang="cs-CZ" dirty="0" err="1"/>
              <a:t>Law</a:t>
            </a:r>
            <a:r>
              <a:rPr lang="cs-CZ" dirty="0"/>
              <a:t> no. 390/2021 Sb.</a:t>
            </a:r>
          </a:p>
          <a:p>
            <a:pPr lvl="2"/>
            <a:r>
              <a:rPr lang="cs-CZ" sz="2000" b="1" dirty="0"/>
              <a:t>.</a:t>
            </a:r>
            <a:r>
              <a:rPr lang="cs-CZ" dirty="0"/>
              <a:t>     PPE</a:t>
            </a:r>
          </a:p>
          <a:p>
            <a:pPr marL="285750" indent="-285750">
              <a:buFont typeface="Arial" panose="020B0604020202020204" pitchFamily="34" charset="0"/>
              <a:buChar char="•"/>
            </a:pPr>
            <a:endParaRPr lang="en-US" dirty="0"/>
          </a:p>
          <a:p>
            <a:r>
              <a:rPr lang="en-US" u="sng" dirty="0"/>
              <a:t>European Norms</a:t>
            </a:r>
            <a:endParaRPr lang="cs-CZ" u="sng" dirty="0"/>
          </a:p>
          <a:p>
            <a:pPr marL="742950" lvl="1" indent="-285750">
              <a:buFont typeface="Arial" panose="020B0604020202020204" pitchFamily="34" charset="0"/>
              <a:buChar char="•"/>
            </a:pPr>
            <a:r>
              <a:rPr lang="cs-CZ" dirty="0"/>
              <a:t>ČSN EN</a:t>
            </a:r>
            <a:r>
              <a:rPr lang="en-US" dirty="0"/>
              <a:t> 60825</a:t>
            </a:r>
            <a:r>
              <a:rPr lang="cs-CZ" dirty="0"/>
              <a:t> -</a:t>
            </a:r>
            <a:r>
              <a:rPr lang="en-US" dirty="0"/>
              <a:t> </a:t>
            </a:r>
            <a:r>
              <a:rPr lang="cs-CZ" dirty="0" err="1"/>
              <a:t>Safety</a:t>
            </a:r>
            <a:r>
              <a:rPr lang="cs-CZ" dirty="0"/>
              <a:t> </a:t>
            </a:r>
            <a:r>
              <a:rPr lang="cs-CZ" dirty="0" err="1"/>
              <a:t>of</a:t>
            </a:r>
            <a:r>
              <a:rPr lang="cs-CZ" dirty="0"/>
              <a:t> laser </a:t>
            </a:r>
            <a:r>
              <a:rPr lang="cs-CZ" dirty="0" err="1"/>
              <a:t>products</a:t>
            </a:r>
            <a:endParaRPr lang="en-US" dirty="0"/>
          </a:p>
          <a:p>
            <a:pPr marL="742950" lvl="1" indent="-285750">
              <a:buFont typeface="Arial" panose="020B0604020202020204" pitchFamily="34" charset="0"/>
              <a:buChar char="•"/>
            </a:pPr>
            <a:r>
              <a:rPr lang="en-US" dirty="0"/>
              <a:t>ČSN EN 207</a:t>
            </a:r>
            <a:r>
              <a:rPr lang="cs-CZ" dirty="0"/>
              <a:t>, 208</a:t>
            </a:r>
            <a:r>
              <a:rPr lang="en-US" dirty="0"/>
              <a:t> </a:t>
            </a:r>
            <a:r>
              <a:rPr lang="cs-CZ" dirty="0"/>
              <a:t>- </a:t>
            </a:r>
            <a:r>
              <a:rPr lang="cs-CZ" dirty="0" err="1"/>
              <a:t>Protective</a:t>
            </a:r>
            <a:r>
              <a:rPr lang="cs-CZ" dirty="0"/>
              <a:t> </a:t>
            </a:r>
            <a:r>
              <a:rPr lang="cs-CZ" dirty="0" err="1"/>
              <a:t>glasses</a:t>
            </a:r>
            <a:r>
              <a:rPr lang="cs-CZ" dirty="0"/>
              <a:t> </a:t>
            </a:r>
            <a:r>
              <a:rPr lang="cs-CZ" dirty="0" err="1"/>
              <a:t>against</a:t>
            </a:r>
            <a:r>
              <a:rPr lang="cs-CZ" dirty="0"/>
              <a:t> laser</a:t>
            </a:r>
          </a:p>
          <a:p>
            <a:pPr marL="742950" lvl="1" indent="-285750">
              <a:buFont typeface="Arial" panose="020B0604020202020204" pitchFamily="34" charset="0"/>
              <a:buChar char="•"/>
            </a:pPr>
            <a:endParaRPr lang="cs-CZ" dirty="0"/>
          </a:p>
          <a:p>
            <a:pPr lvl="1"/>
            <a:r>
              <a:rPr lang="cs-CZ" u="sng" dirty="0"/>
              <a:t>ELI – BEAMS </a:t>
            </a:r>
            <a:r>
              <a:rPr lang="cs-CZ" u="sng" dirty="0" err="1"/>
              <a:t>Regulations</a:t>
            </a:r>
            <a:r>
              <a:rPr lang="cs-CZ" u="sng" dirty="0"/>
              <a:t>:</a:t>
            </a:r>
          </a:p>
          <a:p>
            <a:pPr lvl="1"/>
            <a:r>
              <a:rPr lang="cs-CZ" dirty="0"/>
              <a:t>Laser </a:t>
            </a:r>
            <a:r>
              <a:rPr lang="cs-CZ" dirty="0" err="1"/>
              <a:t>Safety</a:t>
            </a:r>
            <a:r>
              <a:rPr lang="cs-CZ" dirty="0"/>
              <a:t> </a:t>
            </a:r>
            <a:r>
              <a:rPr lang="cs-CZ" dirty="0" err="1"/>
              <a:t>Manual</a:t>
            </a:r>
            <a:endParaRPr lang="cs-CZ" dirty="0"/>
          </a:p>
          <a:p>
            <a:pPr lvl="1"/>
            <a:endParaRPr lang="en-US" dirty="0"/>
          </a:p>
        </p:txBody>
      </p:sp>
    </p:spTree>
    <p:extLst>
      <p:ext uri="{BB962C8B-B14F-4D97-AF65-F5344CB8AC3E}">
        <p14:creationId xmlns:p14="http://schemas.microsoft.com/office/powerpoint/2010/main" val="25004674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6"/>
          <p:cNvSpPr txBox="1">
            <a:spLocks/>
          </p:cNvSpPr>
          <p:nvPr/>
        </p:nvSpPr>
        <p:spPr>
          <a:xfrm>
            <a:off x="457200" y="1600206"/>
            <a:ext cx="9425210" cy="4844721"/>
          </a:xfrm>
          <a:prstGeom prst="rect">
            <a:avLst/>
          </a:prstGeom>
        </p:spPr>
        <p:txBody>
          <a:bodyPr>
            <a:normAutofit/>
          </a:bodyPr>
          <a:lstStyle/>
          <a:p>
            <a:r>
              <a:rPr lang="en-US" sz="2000" b="1" dirty="0"/>
              <a:t>Who can work with lasers at </a:t>
            </a:r>
            <a:br>
              <a:rPr lang="cs-CZ" sz="2000" b="1" dirty="0"/>
            </a:br>
            <a:r>
              <a:rPr lang="en-US" sz="2000" b="1" dirty="0"/>
              <a:t>ELI Beamlines?</a:t>
            </a:r>
            <a:endParaRPr lang="cs-CZ" sz="2000" b="1" dirty="0"/>
          </a:p>
          <a:p>
            <a:endParaRPr lang="cs-CZ" sz="2000" b="1" dirty="0"/>
          </a:p>
          <a:p>
            <a:pPr marL="285750" indent="-285750">
              <a:buFont typeface="Arial" panose="020B0604020202020204" pitchFamily="34" charset="0"/>
              <a:buChar char="•"/>
            </a:pPr>
            <a:r>
              <a:rPr lang="en-US" dirty="0"/>
              <a:t>Only mentally and physically capable, qualified and operation instructed persons </a:t>
            </a:r>
          </a:p>
          <a:p>
            <a:pPr marL="285750" indent="-285750">
              <a:buFont typeface="Arial" panose="020B0604020202020204" pitchFamily="34" charset="0"/>
              <a:buChar char="•"/>
            </a:pPr>
            <a:r>
              <a:rPr lang="en-US" dirty="0"/>
              <a:t>What do you need? </a:t>
            </a:r>
            <a:endParaRPr lang="cs-CZ" dirty="0"/>
          </a:p>
          <a:p>
            <a:pPr marL="285750" indent="-285750">
              <a:buFont typeface="Arial" panose="020B0604020202020204" pitchFamily="34" charset="0"/>
              <a:buChar char="•"/>
            </a:pPr>
            <a:endParaRPr lang="en-US" dirty="0"/>
          </a:p>
          <a:p>
            <a:r>
              <a:rPr lang="en-US" b="1" dirty="0"/>
              <a:t>1. Medical examination </a:t>
            </a:r>
            <a:r>
              <a:rPr lang="cs-CZ" b="1" dirty="0"/>
              <a:t>– include </a:t>
            </a:r>
            <a:r>
              <a:rPr lang="en-US" b="1" dirty="0"/>
              <a:t>Eye examination</a:t>
            </a:r>
            <a:endParaRPr lang="cs-CZ" b="1" dirty="0"/>
          </a:p>
          <a:p>
            <a:endParaRPr lang="en-US" b="1" dirty="0"/>
          </a:p>
          <a:p>
            <a:r>
              <a:rPr lang="en-US" b="1" dirty="0"/>
              <a:t>2. Qualification, set by institution </a:t>
            </a:r>
            <a:endParaRPr lang="cs-CZ" b="1" dirty="0"/>
          </a:p>
          <a:p>
            <a:endParaRPr lang="en-US" b="1" dirty="0"/>
          </a:p>
          <a:p>
            <a:r>
              <a:rPr lang="cs-CZ" b="1" dirty="0"/>
              <a:t>3</a:t>
            </a:r>
            <a:r>
              <a:rPr lang="en-US" b="1" dirty="0"/>
              <a:t>. Safety training course</a:t>
            </a:r>
            <a:r>
              <a:rPr lang="cs-CZ" b="1" dirty="0"/>
              <a:t> – </a:t>
            </a:r>
            <a:r>
              <a:rPr lang="cs-CZ" dirty="0"/>
              <a:t>EHS, Laser safety</a:t>
            </a:r>
          </a:p>
          <a:p>
            <a:endParaRPr lang="en-US" b="1" dirty="0"/>
          </a:p>
          <a:p>
            <a:r>
              <a:rPr lang="cs-CZ" b="1" dirty="0"/>
              <a:t>4</a:t>
            </a:r>
            <a:r>
              <a:rPr lang="en-US" b="1" dirty="0"/>
              <a:t>. Knowledge of operation code</a:t>
            </a:r>
            <a:r>
              <a:rPr lang="cs-CZ" b="1" dirty="0"/>
              <a:t> </a:t>
            </a:r>
            <a:r>
              <a:rPr lang="cs-CZ" dirty="0"/>
              <a:t>– Standart Operation Procedures</a:t>
            </a:r>
            <a:endParaRPr lang="en-US" dirty="0"/>
          </a:p>
          <a:p>
            <a:endParaRPr lang="en-US" dirty="0"/>
          </a:p>
          <a:p>
            <a:endParaRPr lang="cs-CZ" sz="2000" kern="0" dirty="0">
              <a:solidFill>
                <a:sysClr val="windowText" lastClr="000000"/>
              </a:solidFill>
            </a:endParaRPr>
          </a:p>
        </p:txBody>
      </p:sp>
      <p:sp>
        <p:nvSpPr>
          <p:cNvPr id="10" name="Content Placeholder 7"/>
          <p:cNvSpPr txBox="1">
            <a:spLocks/>
          </p:cNvSpPr>
          <p:nvPr/>
        </p:nvSpPr>
        <p:spPr>
          <a:xfrm>
            <a:off x="5705946" y="1476375"/>
            <a:ext cx="3024336" cy="4525963"/>
          </a:xfrm>
          <a:prstGeom prst="rect">
            <a:avLst/>
          </a:prstGeom>
        </p:spPr>
        <p:txBody>
          <a:bodyPr>
            <a:normAutofit/>
          </a:bodyPr>
          <a:lstStyle/>
          <a:p>
            <a:endParaRPr lang="en-US" kern="0" dirty="0">
              <a:solidFill>
                <a:sysClr val="windowText" lastClr="000000"/>
              </a:solidFill>
            </a:endParaRPr>
          </a:p>
        </p:txBody>
      </p:sp>
      <p:sp>
        <p:nvSpPr>
          <p:cNvPr id="11" name="TextShape 1"/>
          <p:cNvSpPr txBox="1"/>
          <p:nvPr/>
        </p:nvSpPr>
        <p:spPr>
          <a:xfrm>
            <a:off x="2516400" y="270000"/>
            <a:ext cx="7743240" cy="1079640"/>
          </a:xfrm>
          <a:prstGeom prst="rect">
            <a:avLst/>
          </a:prstGeom>
          <a:noFill/>
          <a:ln>
            <a:noFill/>
          </a:ln>
        </p:spPr>
        <p:txBody>
          <a:bodyPr lIns="0" tIns="0" rIns="0" bIns="0" anchor="t"/>
          <a:lstStyle/>
          <a:p>
            <a:r>
              <a:rPr lang="cs-CZ" sz="2000" dirty="0"/>
              <a:t>                                                             7. </a:t>
            </a:r>
            <a:r>
              <a:rPr lang="en-US" sz="2000" dirty="0"/>
              <a:t>Regulations &amp; Standards</a:t>
            </a:r>
            <a:endParaRPr lang="cs-CZ" sz="2000" dirty="0"/>
          </a:p>
          <a:p>
            <a:r>
              <a:rPr lang="cs-CZ" sz="2000" dirty="0"/>
              <a:t>                                        </a:t>
            </a:r>
          </a:p>
          <a:p>
            <a:pPr algn="r"/>
            <a:endParaRPr lang="cs-CZ" sz="2000" dirty="0"/>
          </a:p>
          <a:p>
            <a:pPr marL="342900" indent="-342900" algn="r">
              <a:buAutoNum type="arabicPeriod"/>
            </a:pPr>
            <a:endParaRPr lang="cs-CZ" sz="2000" dirty="0"/>
          </a:p>
        </p:txBody>
      </p:sp>
    </p:spTree>
    <p:extLst>
      <p:ext uri="{BB962C8B-B14F-4D97-AF65-F5344CB8AC3E}">
        <p14:creationId xmlns:p14="http://schemas.microsoft.com/office/powerpoint/2010/main" val="1592140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6"/>
          <p:cNvSpPr txBox="1">
            <a:spLocks/>
          </p:cNvSpPr>
          <p:nvPr/>
        </p:nvSpPr>
        <p:spPr>
          <a:xfrm>
            <a:off x="457200" y="1600206"/>
            <a:ext cx="9802440" cy="5132753"/>
          </a:xfrm>
          <a:prstGeom prst="rect">
            <a:avLst/>
          </a:prstGeom>
        </p:spPr>
        <p:txBody>
          <a:bodyPr>
            <a:normAutofit/>
          </a:bodyPr>
          <a:lstStyle/>
          <a:p>
            <a:r>
              <a:rPr lang="en-US" sz="2400" b="1" dirty="0"/>
              <a:t>Good Work Practices</a:t>
            </a:r>
            <a:endParaRPr lang="cs-CZ" sz="2400" b="1" dirty="0"/>
          </a:p>
          <a:p>
            <a:endParaRPr lang="cs-CZ" b="1" dirty="0"/>
          </a:p>
          <a:p>
            <a:pPr marL="285750" indent="-285750">
              <a:buFont typeface="Arial" panose="020B0604020202020204" pitchFamily="34" charset="0"/>
              <a:buChar char="•"/>
            </a:pPr>
            <a:r>
              <a:rPr lang="en-US" b="1" dirty="0"/>
              <a:t>Always wear laser safety glasses for specific wavelength </a:t>
            </a:r>
            <a:endParaRPr lang="cs-CZ"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cs-CZ" b="1" dirty="0">
                <a:solidFill>
                  <a:srgbClr val="FF0000"/>
                </a:solidFill>
              </a:rPr>
              <a:t>NEVER</a:t>
            </a:r>
            <a:r>
              <a:rPr lang="en-US" b="1" dirty="0"/>
              <a:t> look directly into the laser beam</a:t>
            </a:r>
            <a:endParaRPr lang="cs-CZ" b="1" dirty="0"/>
          </a:p>
          <a:p>
            <a:endParaRPr lang="en-US" b="1" dirty="0"/>
          </a:p>
          <a:p>
            <a:pPr marL="285750" indent="-285750">
              <a:buFont typeface="Arial" panose="020B0604020202020204" pitchFamily="34" charset="0"/>
              <a:buChar char="•"/>
            </a:pPr>
            <a:r>
              <a:rPr lang="en-US" b="1" dirty="0"/>
              <a:t>Avoid placing laser (beam) in the level of eyes</a:t>
            </a:r>
            <a:endParaRPr lang="cs-CZ"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Watches and other jewelry that might enter the optical plane should not be allowed in the laboratory</a:t>
            </a:r>
            <a:endParaRPr lang="cs-CZ" b="1" dirty="0"/>
          </a:p>
          <a:p>
            <a:pPr marL="285750" indent="-285750">
              <a:buFont typeface="Arial" panose="020B0604020202020204" pitchFamily="34" charset="0"/>
              <a:buChar char="•"/>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cs-CZ" sz="2000" kern="0" dirty="0">
              <a:solidFill>
                <a:sysClr val="windowText" lastClr="000000"/>
              </a:solidFill>
            </a:endParaRPr>
          </a:p>
        </p:txBody>
      </p:sp>
      <p:sp>
        <p:nvSpPr>
          <p:cNvPr id="10" name="Content Placeholder 7"/>
          <p:cNvSpPr txBox="1">
            <a:spLocks/>
          </p:cNvSpPr>
          <p:nvPr/>
        </p:nvSpPr>
        <p:spPr>
          <a:xfrm>
            <a:off x="5705946" y="1476375"/>
            <a:ext cx="3024336" cy="4525963"/>
          </a:xfrm>
          <a:prstGeom prst="rect">
            <a:avLst/>
          </a:prstGeom>
        </p:spPr>
        <p:txBody>
          <a:bodyPr>
            <a:normAutofit/>
          </a:bodyPr>
          <a:lstStyle/>
          <a:p>
            <a:endParaRPr lang="en-US" kern="0" dirty="0">
              <a:solidFill>
                <a:sysClr val="windowText" lastClr="000000"/>
              </a:solidFill>
            </a:endParaRPr>
          </a:p>
        </p:txBody>
      </p:sp>
      <p:sp>
        <p:nvSpPr>
          <p:cNvPr id="11" name="TextShape 1"/>
          <p:cNvSpPr txBox="1"/>
          <p:nvPr/>
        </p:nvSpPr>
        <p:spPr>
          <a:xfrm>
            <a:off x="1002126" y="396735"/>
            <a:ext cx="7743240" cy="1079640"/>
          </a:xfrm>
          <a:prstGeom prst="rect">
            <a:avLst/>
          </a:prstGeom>
          <a:noFill/>
          <a:ln>
            <a:noFill/>
          </a:ln>
        </p:spPr>
        <p:txBody>
          <a:bodyPr lIns="0" tIns="0" rIns="0" bIns="0" anchor="t"/>
          <a:lstStyle/>
          <a:p>
            <a:r>
              <a:rPr lang="cs-CZ" sz="3200" dirty="0">
                <a:solidFill>
                  <a:srgbClr val="FF0000"/>
                </a:solidFill>
              </a:rPr>
              <a:t>                              </a:t>
            </a:r>
            <a:r>
              <a:rPr lang="cs-CZ" sz="3200" b="1" dirty="0">
                <a:solidFill>
                  <a:srgbClr val="ED7E32"/>
                </a:solidFill>
              </a:rPr>
              <a:t>8. </a:t>
            </a:r>
            <a:r>
              <a:rPr lang="en-US" sz="3200" b="1" dirty="0">
                <a:solidFill>
                  <a:srgbClr val="ED7E32"/>
                </a:solidFill>
              </a:rPr>
              <a:t>Good Work Practices</a:t>
            </a:r>
            <a:endParaRPr lang="cs-CZ" sz="3200" b="1" dirty="0">
              <a:solidFill>
                <a:srgbClr val="ED7E32"/>
              </a:solidFill>
            </a:endParaRPr>
          </a:p>
          <a:p>
            <a:endParaRPr lang="cs-CZ" sz="3200" dirty="0">
              <a:solidFill>
                <a:srgbClr val="FF0000"/>
              </a:solidFill>
            </a:endParaRPr>
          </a:p>
          <a:p>
            <a:r>
              <a:rPr lang="cs-CZ" sz="3200" dirty="0">
                <a:solidFill>
                  <a:srgbClr val="FF0000"/>
                </a:solidFill>
              </a:rPr>
              <a:t>                                        </a:t>
            </a:r>
          </a:p>
          <a:p>
            <a:pPr algn="r"/>
            <a:endParaRPr lang="cs-CZ" sz="3200" dirty="0">
              <a:solidFill>
                <a:srgbClr val="FF0000"/>
              </a:solidFill>
            </a:endParaRPr>
          </a:p>
          <a:p>
            <a:pPr marL="342900" indent="-342900" algn="r">
              <a:buAutoNum type="arabicPeriod"/>
            </a:pPr>
            <a:endParaRPr lang="cs-CZ" sz="3200" dirty="0">
              <a:solidFill>
                <a:srgbClr val="FF0000"/>
              </a:solidFill>
            </a:endParaRPr>
          </a:p>
        </p:txBody>
      </p:sp>
      <p:pic>
        <p:nvPicPr>
          <p:cNvPr id="1028" name="Picture 4" descr="Plakát Palec nahoru smajlík">
            <a:extLst>
              <a:ext uri="{FF2B5EF4-FFF2-40B4-BE49-F238E27FC236}">
                <a16:creationId xmlns:a16="http://schemas.microsoft.com/office/drawing/2014/main" id="{1A3F45B1-1519-AB42-054C-D19C9CEA7D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8772" y="1116335"/>
            <a:ext cx="2448272" cy="2134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366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p:cNvSpPr txBox="1"/>
          <p:nvPr/>
        </p:nvSpPr>
        <p:spPr>
          <a:xfrm>
            <a:off x="2516400" y="270000"/>
            <a:ext cx="7743240" cy="1079640"/>
          </a:xfrm>
          <a:prstGeom prst="rect">
            <a:avLst/>
          </a:prstGeom>
          <a:noFill/>
          <a:ln>
            <a:noFill/>
          </a:ln>
        </p:spPr>
        <p:txBody>
          <a:bodyPr lIns="0" tIns="0" rIns="0" bIns="0" anchor="ctr"/>
          <a:lstStyle/>
          <a:p>
            <a:pPr marL="342900" indent="-342900" algn="r">
              <a:buAutoNum type="arabicPeriod"/>
            </a:pPr>
            <a:r>
              <a:rPr lang="en-US" sz="2000" dirty="0"/>
              <a:t>Why the concern?</a:t>
            </a:r>
            <a:endParaRPr lang="cs-CZ" sz="2000" dirty="0"/>
          </a:p>
        </p:txBody>
      </p:sp>
      <p:pic>
        <p:nvPicPr>
          <p:cNvPr id="5" name="Picture 4"/>
          <p:cNvPicPr>
            <a:picLocks noChangeAspect="1" noChangeArrowheads="1"/>
          </p:cNvPicPr>
          <p:nvPr/>
        </p:nvPicPr>
        <p:blipFill>
          <a:blip r:embed="rId2" cstate="print"/>
          <a:srcRect/>
          <a:stretch>
            <a:fillRect/>
          </a:stretch>
        </p:blipFill>
        <p:spPr>
          <a:xfrm>
            <a:off x="1457474" y="1349641"/>
            <a:ext cx="7128792" cy="5527334"/>
          </a:xfrm>
          <a:prstGeom prst="rect">
            <a:avLst/>
          </a:prstGeom>
          <a:noFill/>
          <a:ln/>
        </p:spPr>
      </p:pic>
    </p:spTree>
    <p:extLst>
      <p:ext uri="{BB962C8B-B14F-4D97-AF65-F5344CB8AC3E}">
        <p14:creationId xmlns:p14="http://schemas.microsoft.com/office/powerpoint/2010/main" val="40821081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p:cNvSpPr txBox="1"/>
          <p:nvPr/>
        </p:nvSpPr>
        <p:spPr>
          <a:xfrm>
            <a:off x="3761730" y="252239"/>
            <a:ext cx="7491412" cy="737360"/>
          </a:xfrm>
          <a:prstGeom prst="rect">
            <a:avLst/>
          </a:prstGeom>
          <a:noFill/>
          <a:ln>
            <a:noFill/>
          </a:ln>
        </p:spPr>
        <p:txBody>
          <a:bodyPr lIns="0" tIns="0" rIns="0" bIns="0" anchor="ctr"/>
          <a:lstStyle/>
          <a:p>
            <a:r>
              <a:rPr lang="cs-CZ" sz="3200" b="1" dirty="0">
                <a:solidFill>
                  <a:srgbClr val="F47258"/>
                </a:solidFill>
              </a:rPr>
              <a:t>9. </a:t>
            </a:r>
            <a:r>
              <a:rPr lang="en-US" sz="3200" b="1" dirty="0">
                <a:solidFill>
                  <a:srgbClr val="F47258"/>
                </a:solidFill>
              </a:rPr>
              <a:t>The Bad</a:t>
            </a:r>
            <a:r>
              <a:rPr lang="cs-CZ" sz="3200" b="1" dirty="0">
                <a:solidFill>
                  <a:srgbClr val="F47258"/>
                </a:solidFill>
              </a:rPr>
              <a:t> </a:t>
            </a:r>
            <a:r>
              <a:rPr lang="en-US" sz="3200" b="1" dirty="0">
                <a:solidFill>
                  <a:srgbClr val="F47258"/>
                </a:solidFill>
              </a:rPr>
              <a:t>Practices </a:t>
            </a:r>
            <a:endParaRPr lang="cs-CZ" sz="3200" b="1" dirty="0">
              <a:solidFill>
                <a:srgbClr val="F47258"/>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434" y="1836415"/>
            <a:ext cx="7344816" cy="5069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Stock ilustrace Emotikon Palec Dolů – stáhnout obrázek nyní - Emotikon,  Humor - Pojem, Tabu">
            <a:extLst>
              <a:ext uri="{FF2B5EF4-FFF2-40B4-BE49-F238E27FC236}">
                <a16:creationId xmlns:a16="http://schemas.microsoft.com/office/drawing/2014/main" id="{D9F0B9B6-0274-406D-49B3-A877D3BFB0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2250" y="252239"/>
            <a:ext cx="2051347" cy="1796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3729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3658" y="789407"/>
            <a:ext cx="4824536" cy="5938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10650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1490" y="1404367"/>
            <a:ext cx="7560840" cy="5210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90140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7634" y="751723"/>
            <a:ext cx="6192688" cy="5909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29009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1129" y="900311"/>
            <a:ext cx="4680520" cy="5754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29009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740" y="1548383"/>
            <a:ext cx="9217024" cy="5157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83701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409" y="1548383"/>
            <a:ext cx="9114829" cy="5116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32270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42313" y="252413"/>
            <a:ext cx="2349500" cy="1655762"/>
          </a:xfrm>
        </p:spPr>
        <p:txBody>
          <a:bodyPr/>
          <a:lstStyle/>
          <a:p>
            <a:r>
              <a:rPr lang="cs-CZ" sz="3200" b="1" kern="1200" dirty="0">
                <a:solidFill>
                  <a:srgbClr val="F47258"/>
                </a:solidFill>
                <a:latin typeface="+mn-lt"/>
                <a:ea typeface="+mn-ea"/>
                <a:cs typeface="+mn-cs"/>
              </a:rPr>
              <a:t>10. Emergency situation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610" y="34378"/>
            <a:ext cx="4752528" cy="675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1744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73DA583-416B-16FF-812A-39AE1C44A8CC}"/>
              </a:ext>
            </a:extLst>
          </p:cNvPr>
          <p:cNvPicPr>
            <a:picLocks noChangeAspect="1"/>
          </p:cNvPicPr>
          <p:nvPr/>
        </p:nvPicPr>
        <p:blipFill>
          <a:blip r:embed="rId2"/>
          <a:stretch>
            <a:fillRect/>
          </a:stretch>
        </p:blipFill>
        <p:spPr>
          <a:xfrm>
            <a:off x="2892876" y="274942"/>
            <a:ext cx="4906060" cy="7011378"/>
          </a:xfrm>
          <a:prstGeom prst="rect">
            <a:avLst/>
          </a:prstGeom>
        </p:spPr>
      </p:pic>
    </p:spTree>
    <p:extLst>
      <p:ext uri="{BB962C8B-B14F-4D97-AF65-F5344CB8AC3E}">
        <p14:creationId xmlns:p14="http://schemas.microsoft.com/office/powerpoint/2010/main" val="140566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650" y="180231"/>
            <a:ext cx="4723057" cy="66247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7437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p:cNvSpPr txBox="1"/>
          <p:nvPr/>
        </p:nvSpPr>
        <p:spPr>
          <a:xfrm>
            <a:off x="3617714" y="468263"/>
            <a:ext cx="7289998" cy="737360"/>
          </a:xfrm>
          <a:prstGeom prst="rect">
            <a:avLst/>
          </a:prstGeom>
          <a:noFill/>
          <a:ln>
            <a:noFill/>
          </a:ln>
        </p:spPr>
        <p:txBody>
          <a:bodyPr lIns="0" tIns="0" rIns="0" bIns="0" anchor="ctr"/>
          <a:lstStyle/>
          <a:p>
            <a:r>
              <a:rPr lang="cs-CZ" sz="3200" b="1" dirty="0">
                <a:solidFill>
                  <a:srgbClr val="F47258"/>
                </a:solidFill>
              </a:rPr>
              <a:t>2.  </a:t>
            </a:r>
            <a:r>
              <a:rPr lang="en-US" sz="3200" b="1" dirty="0">
                <a:solidFill>
                  <a:srgbClr val="F47258"/>
                </a:solidFill>
              </a:rPr>
              <a:t>Laser terminology</a:t>
            </a:r>
            <a:endParaRPr lang="cs-CZ" sz="3200" b="1" dirty="0">
              <a:solidFill>
                <a:srgbClr val="F47258"/>
              </a:solidFill>
            </a:endParaRPr>
          </a:p>
          <a:p>
            <a:pPr marL="342900" indent="-342900" algn="r">
              <a:buAutoNum type="arabicPeriod"/>
            </a:pPr>
            <a:endParaRPr lang="cs-CZ" sz="3200" dirty="0"/>
          </a:p>
        </p:txBody>
      </p:sp>
      <p:sp>
        <p:nvSpPr>
          <p:cNvPr id="7" name="Title 1"/>
          <p:cNvSpPr txBox="1">
            <a:spLocks/>
          </p:cNvSpPr>
          <p:nvPr/>
        </p:nvSpPr>
        <p:spPr>
          <a:xfrm>
            <a:off x="432000" y="1620391"/>
            <a:ext cx="9450410" cy="2303249"/>
          </a:xfrm>
          <a:prstGeom prst="rect">
            <a:avLst/>
          </a:prstGeom>
        </p:spPr>
        <p:txBody>
          <a:bodyPr lIns="0" tIns="0" rIns="0" bIns="0" anchor="t"/>
          <a:lstStyle/>
          <a:p>
            <a:pPr algn="ctr"/>
            <a:endParaRPr lang="cs-CZ" sz="2800" dirty="0"/>
          </a:p>
          <a:p>
            <a:pPr marL="457200" indent="-457200">
              <a:buFont typeface="Arial" panose="020B0604020202020204" pitchFamily="34" charset="0"/>
              <a:buChar char="•"/>
            </a:pPr>
            <a:r>
              <a:rPr lang="en-US" sz="2800" dirty="0"/>
              <a:t>It is good to know the language of Laser Safety</a:t>
            </a:r>
          </a:p>
          <a:p>
            <a:pPr algn="ctr"/>
            <a:endParaRPr lang="en-US" sz="2800" dirty="0"/>
          </a:p>
          <a:p>
            <a:pPr marL="457200" indent="-457200">
              <a:buFont typeface="Arial" panose="020B0604020202020204" pitchFamily="34" charset="0"/>
              <a:buChar char="•"/>
            </a:pPr>
            <a:r>
              <a:rPr lang="en-US" sz="2800" dirty="0"/>
              <a:t>There are a number of terms used concerning </a:t>
            </a:r>
            <a:r>
              <a:rPr lang="cs-CZ" sz="2800" dirty="0"/>
              <a:t>L</a:t>
            </a:r>
            <a:r>
              <a:rPr lang="en-US" sz="2800" dirty="0" err="1"/>
              <a:t>aser</a:t>
            </a:r>
            <a:r>
              <a:rPr lang="en-US" sz="2800" dirty="0"/>
              <a:t> safety worth your knowing</a:t>
            </a:r>
          </a:p>
          <a:p>
            <a:endParaRPr lang="en-US" sz="3200" dirty="0"/>
          </a:p>
        </p:txBody>
      </p:sp>
    </p:spTree>
    <p:extLst>
      <p:ext uri="{BB962C8B-B14F-4D97-AF65-F5344CB8AC3E}">
        <p14:creationId xmlns:p14="http://schemas.microsoft.com/office/powerpoint/2010/main" val="36340824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547813"/>
            <a:ext cx="9828213" cy="1008062"/>
          </a:xfrm>
          <a:prstGeom prst="rect">
            <a:avLst/>
          </a:prstGeom>
        </p:spPr>
        <p:txBody>
          <a:bodyPr/>
          <a:lstStyle/>
          <a:p>
            <a:pPr marL="0" indent="0" algn="l">
              <a:buNone/>
            </a:pPr>
            <a:r>
              <a:rPr lang="cs-CZ" sz="2800" b="1" dirty="0"/>
              <a:t>Fire alarm</a:t>
            </a:r>
          </a:p>
          <a:p>
            <a:pPr marL="0" indent="0">
              <a:buNone/>
            </a:pPr>
            <a:endParaRPr lang="cs-CZ" sz="2800" b="1" dirty="0"/>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7634" y="900311"/>
            <a:ext cx="864096" cy="119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Figure 1: Location of Assembly Point B." title="Figure 1: Location of Assembly Point B."/>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5546" y="2556495"/>
            <a:ext cx="6710238" cy="4009120"/>
          </a:xfrm>
          <a:prstGeom prst="rect">
            <a:avLst/>
          </a:prstGeom>
          <a:noFill/>
          <a:ln>
            <a:noFill/>
          </a:ln>
        </p:spPr>
      </p:pic>
    </p:spTree>
    <p:extLst>
      <p:ext uri="{BB962C8B-B14F-4D97-AF65-F5344CB8AC3E}">
        <p14:creationId xmlns:p14="http://schemas.microsoft.com/office/powerpoint/2010/main" val="28773182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TextShape 1"/>
          <p:cNvSpPr txBox="1"/>
          <p:nvPr/>
        </p:nvSpPr>
        <p:spPr>
          <a:xfrm>
            <a:off x="432000" y="3960000"/>
            <a:ext cx="5471640" cy="359640"/>
          </a:xfrm>
          <a:prstGeom prst="rect">
            <a:avLst/>
          </a:prstGeom>
          <a:noFill/>
          <a:ln>
            <a:noFill/>
          </a:ln>
        </p:spPr>
        <p:txBody>
          <a:bodyPr lIns="0" tIns="0" rIns="0" bIns="0" anchor="ctr"/>
          <a:lstStyle/>
          <a:p>
            <a:pPr>
              <a:lnSpc>
                <a:spcPct val="100000"/>
              </a:lnSpc>
            </a:pPr>
            <a:r>
              <a:rPr lang="cs-CZ" sz="2400" b="0" strike="noStrike" spc="-1" dirty="0">
                <a:solidFill>
                  <a:srgbClr val="666666"/>
                </a:solidFill>
                <a:uFill>
                  <a:solidFill>
                    <a:srgbClr val="FFFFFF"/>
                  </a:solidFill>
                </a:uFill>
                <a:latin typeface="Verdana"/>
              </a:rPr>
              <a:t>Laser Safety Training</a:t>
            </a:r>
            <a:r>
              <a:rPr lang="en-US" sz="2400" b="0" strike="noStrike" spc="-1" dirty="0">
                <a:solidFill>
                  <a:srgbClr val="666666"/>
                </a:solidFill>
                <a:uFill>
                  <a:solidFill>
                    <a:srgbClr val="FFFFFF"/>
                  </a:solidFill>
                </a:uFill>
                <a:latin typeface="Verdana"/>
              </a:rPr>
              <a:t> </a:t>
            </a:r>
            <a:endParaRPr lang="en-US" sz="3200" b="0" strike="noStrike" spc="-1" dirty="0">
              <a:solidFill>
                <a:srgbClr val="000000"/>
              </a:solidFill>
              <a:uFill>
                <a:solidFill>
                  <a:srgbClr val="FFFFFF"/>
                </a:solidFill>
              </a:uFill>
              <a:latin typeface="Arial"/>
            </a:endParaRPr>
          </a:p>
        </p:txBody>
      </p:sp>
      <p:sp>
        <p:nvSpPr>
          <p:cNvPr id="245" name="TextShape 2"/>
          <p:cNvSpPr txBox="1"/>
          <p:nvPr/>
        </p:nvSpPr>
        <p:spPr>
          <a:xfrm>
            <a:off x="432000" y="2592000"/>
            <a:ext cx="5471640" cy="1331640"/>
          </a:xfrm>
          <a:prstGeom prst="rect">
            <a:avLst/>
          </a:prstGeom>
          <a:noFill/>
          <a:ln>
            <a:noFill/>
          </a:ln>
        </p:spPr>
        <p:txBody>
          <a:bodyPr lIns="0" tIns="0" rIns="0" bIns="0"/>
          <a:lstStyle/>
          <a:p>
            <a:pPr>
              <a:lnSpc>
                <a:spcPct val="100000"/>
              </a:lnSpc>
            </a:pPr>
            <a:r>
              <a:rPr lang="cs-CZ" sz="3200" b="0" strike="noStrike" spc="-1" dirty="0">
                <a:solidFill>
                  <a:srgbClr val="666666"/>
                </a:solidFill>
                <a:uFill>
                  <a:solidFill>
                    <a:srgbClr val="FFFFFF"/>
                  </a:solidFill>
                </a:uFill>
                <a:latin typeface="Verdana"/>
              </a:rPr>
              <a:t>Thank you
for your attention!</a:t>
            </a:r>
            <a:endParaRPr lang="cs-CZ" sz="3200" b="0" strike="noStrike" spc="-1" dirty="0">
              <a:solidFill>
                <a:srgbClr val="000000"/>
              </a:solidFill>
              <a:uFill>
                <a:solidFill>
                  <a:srgbClr val="FFFFFF"/>
                </a:solidFill>
              </a:uFill>
              <a:latin typeface="Arial"/>
            </a:endParaRPr>
          </a:p>
        </p:txBody>
      </p:sp>
      <p:sp>
        <p:nvSpPr>
          <p:cNvPr id="5" name="TextShape 3"/>
          <p:cNvSpPr txBox="1"/>
          <p:nvPr/>
        </p:nvSpPr>
        <p:spPr>
          <a:xfrm>
            <a:off x="432000" y="4788743"/>
            <a:ext cx="7312718" cy="359640"/>
          </a:xfrm>
          <a:prstGeom prst="rect">
            <a:avLst/>
          </a:prstGeom>
          <a:noFill/>
          <a:ln>
            <a:noFill/>
          </a:ln>
        </p:spPr>
        <p:txBody>
          <a:bodyPr lIns="0" tIns="0" rIns="0" bIns="0"/>
          <a:lstStyle/>
          <a:p>
            <a:r>
              <a:rPr lang="cs-CZ" spc="-1" dirty="0">
                <a:solidFill>
                  <a:srgbClr val="666666"/>
                </a:solidFill>
                <a:uFill>
                  <a:solidFill>
                    <a:srgbClr val="FFFFFF"/>
                  </a:solidFill>
                </a:uFill>
                <a:latin typeface="Verdana"/>
              </a:rPr>
              <a:t>Trainer:</a:t>
            </a:r>
            <a:r>
              <a:rPr lang="en-US" spc="-1" dirty="0">
                <a:solidFill>
                  <a:srgbClr val="666666"/>
                </a:solidFill>
                <a:uFill>
                  <a:solidFill>
                    <a:srgbClr val="FFFFFF"/>
                  </a:solidFill>
                </a:uFill>
                <a:latin typeface="Verdana"/>
              </a:rPr>
              <a:t> </a:t>
            </a:r>
            <a:r>
              <a:rPr lang="cs-CZ" spc="-1" dirty="0">
                <a:solidFill>
                  <a:srgbClr val="666666"/>
                </a:solidFill>
                <a:uFill>
                  <a:solidFill>
                    <a:srgbClr val="FFFFFF"/>
                  </a:solidFill>
                </a:uFill>
                <a:latin typeface="Verdana"/>
              </a:rPr>
              <a:t>Viktor Andrle</a:t>
            </a:r>
            <a:r>
              <a:rPr lang="en-US" spc="-1" dirty="0">
                <a:solidFill>
                  <a:srgbClr val="666666"/>
                </a:solidFill>
                <a:uFill>
                  <a:solidFill>
                    <a:srgbClr val="FFFFFF"/>
                  </a:solidFill>
                </a:uFill>
                <a:latin typeface="Verdana"/>
              </a:rPr>
              <a:t> -</a:t>
            </a:r>
            <a:r>
              <a:rPr lang="cs-CZ" spc="-1" dirty="0">
                <a:solidFill>
                  <a:srgbClr val="666666"/>
                </a:solidFill>
                <a:uFill>
                  <a:solidFill>
                    <a:srgbClr val="FFFFFF"/>
                  </a:solidFill>
                </a:uFill>
                <a:latin typeface="Verdana"/>
              </a:rPr>
              <a:t>  LSO</a:t>
            </a:r>
          </a:p>
          <a:p>
            <a:pPr>
              <a:lnSpc>
                <a:spcPct val="100000"/>
              </a:lnSpc>
            </a:pPr>
            <a:endParaRPr lang="cs-CZ" spc="-1" dirty="0">
              <a:solidFill>
                <a:srgbClr val="666666"/>
              </a:solidFill>
              <a:uFill>
                <a:solidFill>
                  <a:srgbClr val="FFFFFF"/>
                </a:solidFill>
              </a:uFill>
              <a:latin typeface="Verdana"/>
            </a:endParaRPr>
          </a:p>
          <a:p>
            <a:pPr>
              <a:lnSpc>
                <a:spcPct val="100000"/>
              </a:lnSpc>
            </a:pPr>
            <a:endParaRPr lang="cs-CZ" b="0" strike="noStrike" spc="-1" dirty="0">
              <a:solidFill>
                <a:srgbClr val="000000"/>
              </a:solidFill>
              <a:uFill>
                <a:solidFill>
                  <a:srgbClr val="FFFFFF"/>
                </a:solidFill>
              </a:uFill>
              <a:latin typeface="Verdana"/>
            </a:endParaRPr>
          </a:p>
        </p:txBody>
      </p:sp>
      <p:sp>
        <p:nvSpPr>
          <p:cNvPr id="3" name="TextovéPole 2">
            <a:extLst>
              <a:ext uri="{FF2B5EF4-FFF2-40B4-BE49-F238E27FC236}">
                <a16:creationId xmlns:a16="http://schemas.microsoft.com/office/drawing/2014/main" id="{8E896889-D63F-1BF4-D30C-BCCAC67006B4}"/>
              </a:ext>
            </a:extLst>
          </p:cNvPr>
          <p:cNvSpPr txBox="1"/>
          <p:nvPr/>
        </p:nvSpPr>
        <p:spPr>
          <a:xfrm>
            <a:off x="305346" y="7020991"/>
            <a:ext cx="5347252" cy="369332"/>
          </a:xfrm>
          <a:prstGeom prst="rect">
            <a:avLst/>
          </a:prstGeom>
          <a:noFill/>
        </p:spPr>
        <p:txBody>
          <a:bodyPr wrap="square">
            <a:spAutoFit/>
          </a:bodyPr>
          <a:lstStyle/>
          <a:p>
            <a:r>
              <a:rPr lang="cs-CZ" dirty="0"/>
              <a:t>https://youtu.be/lV6s7NoFsSU</a:t>
            </a:r>
          </a:p>
        </p:txBody>
      </p:sp>
      <p:sp>
        <p:nvSpPr>
          <p:cNvPr id="6" name="TextovéPole 5">
            <a:extLst>
              <a:ext uri="{FF2B5EF4-FFF2-40B4-BE49-F238E27FC236}">
                <a16:creationId xmlns:a16="http://schemas.microsoft.com/office/drawing/2014/main" id="{8319E827-314A-0098-1031-1A35A0FF95C8}"/>
              </a:ext>
            </a:extLst>
          </p:cNvPr>
          <p:cNvSpPr txBox="1"/>
          <p:nvPr/>
        </p:nvSpPr>
        <p:spPr>
          <a:xfrm>
            <a:off x="321850" y="6440325"/>
            <a:ext cx="5347252" cy="369332"/>
          </a:xfrm>
          <a:prstGeom prst="rect">
            <a:avLst/>
          </a:prstGeom>
          <a:noFill/>
        </p:spPr>
        <p:txBody>
          <a:bodyPr wrap="square">
            <a:spAutoFit/>
          </a:bodyPr>
          <a:lstStyle/>
          <a:p>
            <a:r>
              <a:rPr lang="cs-CZ" dirty="0"/>
              <a:t>https://youtu.be/el0-Vb8XwCU</a:t>
            </a:r>
          </a:p>
        </p:txBody>
      </p:sp>
      <p:pic>
        <p:nvPicPr>
          <p:cNvPr id="3074" name="Picture 2" descr="Laser safety - Wikipedia">
            <a:extLst>
              <a:ext uri="{FF2B5EF4-FFF2-40B4-BE49-F238E27FC236}">
                <a16:creationId xmlns:a16="http://schemas.microsoft.com/office/drawing/2014/main" id="{57A93354-1CAB-8FFF-3932-3C052EB51A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3818" y="468263"/>
            <a:ext cx="5471640" cy="52207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3851" y="1476375"/>
            <a:ext cx="9197974" cy="4895850"/>
          </a:xfrm>
        </p:spPr>
        <p:txBody>
          <a:bodyPr anchor="t"/>
          <a:lstStyle/>
          <a:p>
            <a:pPr algn="ctr"/>
            <a:r>
              <a:rPr lang="cs-CZ" sz="3200" b="1" dirty="0">
                <a:solidFill>
                  <a:srgbClr val="FF0000"/>
                </a:solidFill>
              </a:rPr>
              <a:t>MPE</a:t>
            </a:r>
            <a:br>
              <a:rPr lang="cs-CZ" sz="2800" b="1" dirty="0">
                <a:solidFill>
                  <a:srgbClr val="FF0000"/>
                </a:solidFill>
              </a:rPr>
            </a:br>
            <a:br>
              <a:rPr lang="cs-CZ" sz="2800" b="1" dirty="0">
                <a:solidFill>
                  <a:srgbClr val="FF0000"/>
                </a:solidFill>
              </a:rPr>
            </a:br>
            <a:r>
              <a:rPr lang="en-US" sz="2800" b="1" dirty="0">
                <a:solidFill>
                  <a:srgbClr val="FF0000"/>
                </a:solidFill>
              </a:rPr>
              <a:t>M</a:t>
            </a:r>
            <a:r>
              <a:rPr lang="en-US" sz="2800" b="1" dirty="0"/>
              <a:t>aximum </a:t>
            </a:r>
            <a:r>
              <a:rPr lang="en-US" sz="2800" b="1" dirty="0">
                <a:solidFill>
                  <a:srgbClr val="FF0000"/>
                </a:solidFill>
              </a:rPr>
              <a:t>P</a:t>
            </a:r>
            <a:r>
              <a:rPr lang="en-US" sz="2800" b="1" dirty="0"/>
              <a:t>ermissible </a:t>
            </a:r>
            <a:r>
              <a:rPr lang="en-US" sz="2800" b="1" dirty="0">
                <a:solidFill>
                  <a:srgbClr val="FF0000"/>
                </a:solidFill>
              </a:rPr>
              <a:t>E</a:t>
            </a:r>
            <a:r>
              <a:rPr lang="en-US" sz="2800" b="1" dirty="0"/>
              <a:t>xposure</a:t>
            </a:r>
            <a:r>
              <a:rPr lang="cs-CZ" sz="2800" b="1" dirty="0"/>
              <a:t>  -  </a:t>
            </a:r>
            <a:r>
              <a:rPr lang="cs-CZ" sz="2800" dirty="0"/>
              <a:t>(in W/cm</a:t>
            </a:r>
            <a:r>
              <a:rPr lang="cs-CZ" sz="2800" baseline="30000" dirty="0"/>
              <a:t>2</a:t>
            </a:r>
            <a:r>
              <a:rPr lang="cs-CZ" sz="2800" dirty="0"/>
              <a:t> or J/cm</a:t>
            </a:r>
            <a:r>
              <a:rPr lang="cs-CZ" sz="2800" baseline="30000" dirty="0"/>
              <a:t>2</a:t>
            </a:r>
            <a:r>
              <a:rPr lang="cs-CZ" sz="2800" dirty="0"/>
              <a:t>)</a:t>
            </a:r>
            <a:br>
              <a:rPr lang="cs-CZ" sz="2800" dirty="0"/>
            </a:br>
            <a:br>
              <a:rPr lang="cs-CZ" sz="2000" dirty="0"/>
            </a:br>
            <a:r>
              <a:rPr lang="en-US" sz="2000" dirty="0"/>
              <a:t>Easiest way to think of it is as the exposure speed limit.</a:t>
            </a:r>
            <a:br>
              <a:rPr lang="en-US" sz="2000" dirty="0"/>
            </a:br>
            <a:r>
              <a:rPr lang="cs-CZ" sz="2000" dirty="0"/>
              <a:t>	</a:t>
            </a:r>
            <a:br>
              <a:rPr lang="cs-CZ" sz="2000" dirty="0"/>
            </a:br>
            <a:r>
              <a:rPr lang="en-US" sz="2000" b="1" dirty="0"/>
              <a:t>the level of laser radiation to which a person can be exposed under normal circumstances without the exposure leaving him with adverse consequences</a:t>
            </a:r>
            <a:br>
              <a:rPr lang="cs-CZ" sz="2000" b="1" dirty="0"/>
            </a:br>
            <a:br>
              <a:rPr lang="cs-CZ" sz="2000" dirty="0"/>
            </a:br>
            <a:r>
              <a:rPr lang="en-US" sz="2000" dirty="0"/>
              <a:t>The maximum permissible exposure (MPE) is the highest power or energy density of a light source that is considered safe</a:t>
            </a:r>
            <a:r>
              <a:rPr lang="cs-CZ" sz="2000" dirty="0"/>
              <a:t>.</a:t>
            </a:r>
            <a:br>
              <a:rPr lang="cs-CZ" sz="2000" dirty="0"/>
            </a:br>
            <a:br>
              <a:rPr lang="cs-CZ" sz="2000" dirty="0"/>
            </a:br>
            <a:br>
              <a:rPr lang="en-US" sz="2000" dirty="0"/>
            </a:br>
            <a:br>
              <a:rPr lang="en-US" sz="2000" dirty="0"/>
            </a:br>
            <a:br>
              <a:rPr lang="en-US" sz="2000" dirty="0"/>
            </a:br>
            <a:endParaRPr lang="cs-CZ" sz="2000" dirty="0"/>
          </a:p>
        </p:txBody>
      </p:sp>
      <p:sp>
        <p:nvSpPr>
          <p:cNvPr id="4"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2.  </a:t>
            </a:r>
            <a:r>
              <a:rPr lang="en-US" sz="2000" dirty="0"/>
              <a:t>Laser terminology</a:t>
            </a:r>
            <a:endParaRPr lang="cs-CZ" sz="2000" dirty="0"/>
          </a:p>
          <a:p>
            <a:pPr marL="342900" indent="-342900" algn="r">
              <a:buAutoNum type="arabicPeriod"/>
            </a:pPr>
            <a:endParaRPr lang="cs-CZ" sz="2000" dirty="0"/>
          </a:p>
        </p:txBody>
      </p:sp>
    </p:spTree>
    <p:extLst>
      <p:ext uri="{BB962C8B-B14F-4D97-AF65-F5344CB8AC3E}">
        <p14:creationId xmlns:p14="http://schemas.microsoft.com/office/powerpoint/2010/main" val="3926210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3851" y="1490640"/>
            <a:ext cx="9415462" cy="3730151"/>
          </a:xfrm>
        </p:spPr>
        <p:txBody>
          <a:bodyPr anchor="t"/>
          <a:lstStyle/>
          <a:p>
            <a:pPr algn="ctr"/>
            <a:r>
              <a:rPr lang="cs-CZ" sz="3200" b="1" dirty="0">
                <a:solidFill>
                  <a:srgbClr val="FF0000"/>
                </a:solidFill>
              </a:rPr>
              <a:t>NOHD</a:t>
            </a:r>
            <a:br>
              <a:rPr lang="cs-CZ" sz="2800" b="1" dirty="0">
                <a:solidFill>
                  <a:srgbClr val="FF0000"/>
                </a:solidFill>
              </a:rPr>
            </a:br>
            <a:br>
              <a:rPr lang="cs-CZ" sz="2800" b="1" dirty="0">
                <a:solidFill>
                  <a:srgbClr val="FF0000"/>
                </a:solidFill>
              </a:rPr>
            </a:br>
            <a:r>
              <a:rPr lang="en-US" sz="2800" b="1" dirty="0">
                <a:solidFill>
                  <a:srgbClr val="FF0000"/>
                </a:solidFill>
              </a:rPr>
              <a:t>N</a:t>
            </a:r>
            <a:r>
              <a:rPr lang="en-US" sz="2800" b="1" dirty="0"/>
              <a:t>ominal </a:t>
            </a:r>
            <a:r>
              <a:rPr lang="en-US" sz="2800" b="1" dirty="0">
                <a:solidFill>
                  <a:srgbClr val="FF0000"/>
                </a:solidFill>
              </a:rPr>
              <a:t>O</a:t>
            </a:r>
            <a:r>
              <a:rPr lang="en-US" sz="2800" b="1" dirty="0"/>
              <a:t>cular </a:t>
            </a:r>
            <a:r>
              <a:rPr lang="cs-CZ" sz="2800" b="1" dirty="0">
                <a:solidFill>
                  <a:srgbClr val="FF0000"/>
                </a:solidFill>
              </a:rPr>
              <a:t>H</a:t>
            </a:r>
            <a:r>
              <a:rPr lang="cs-CZ" sz="2800" b="1" dirty="0">
                <a:solidFill>
                  <a:schemeClr val="tx1"/>
                </a:solidFill>
              </a:rPr>
              <a:t>azard</a:t>
            </a:r>
            <a:r>
              <a:rPr lang="cs-CZ" sz="2800" b="1" dirty="0">
                <a:solidFill>
                  <a:srgbClr val="FF0000"/>
                </a:solidFill>
              </a:rPr>
              <a:t> D</a:t>
            </a:r>
            <a:r>
              <a:rPr lang="cs-CZ" sz="2800" b="1" dirty="0">
                <a:solidFill>
                  <a:schemeClr val="tx1"/>
                </a:solidFill>
              </a:rPr>
              <a:t>istance</a:t>
            </a:r>
            <a:br>
              <a:rPr lang="cs-CZ" sz="2200" b="1" dirty="0"/>
            </a:br>
            <a:br>
              <a:rPr lang="cs-CZ" sz="2000" b="1" dirty="0"/>
            </a:br>
            <a:r>
              <a:rPr lang="en-US" sz="2000" b="1" dirty="0"/>
              <a:t>nominal distance with the risk of visual impairment</a:t>
            </a:r>
            <a:br>
              <a:rPr lang="cs-CZ" sz="2000" b="1" dirty="0"/>
            </a:br>
            <a:br>
              <a:rPr lang="cs-CZ" sz="2000" b="1" dirty="0"/>
            </a:br>
            <a:r>
              <a:rPr lang="en-US" sz="2400" dirty="0"/>
              <a:t>This is the distance from the source at which the intensity or the energy per surface unit becomes lower than the Maximum Permissible Exposure (MPE) on the cornea and on the skin. The laser beam can thus be considered as dangerous if the operator is closer from the source than the NOHD.</a:t>
            </a:r>
            <a:br>
              <a:rPr lang="cs-CZ" sz="2200" b="1" dirty="0"/>
            </a:br>
            <a:r>
              <a:rPr lang="en-US" sz="2200" dirty="0"/>
              <a:t>	</a:t>
            </a:r>
            <a:br>
              <a:rPr lang="cs-CZ" sz="2200" dirty="0"/>
            </a:br>
            <a:br>
              <a:rPr lang="en-US" sz="2200" dirty="0"/>
            </a:br>
            <a:br>
              <a:rPr lang="en-US" sz="2200" dirty="0"/>
            </a:br>
            <a:r>
              <a:rPr lang="en-US" sz="2200" dirty="0"/>
              <a:t>	</a:t>
            </a:r>
            <a:br>
              <a:rPr lang="en-US" sz="2200" dirty="0"/>
            </a:br>
            <a:br>
              <a:rPr lang="cs-CZ" sz="2200" dirty="0"/>
            </a:br>
            <a:br>
              <a:rPr lang="cs-CZ" sz="2200" b="1" dirty="0"/>
            </a:br>
            <a:endParaRPr lang="cs-CZ" sz="2200" b="1" dirty="0"/>
          </a:p>
        </p:txBody>
      </p:sp>
      <p:sp>
        <p:nvSpPr>
          <p:cNvPr id="4" name="TextShape 1"/>
          <p:cNvSpPr txBox="1"/>
          <p:nvPr/>
        </p:nvSpPr>
        <p:spPr>
          <a:xfrm>
            <a:off x="2516400" y="270000"/>
            <a:ext cx="7743240" cy="1079640"/>
          </a:xfrm>
          <a:prstGeom prst="rect">
            <a:avLst/>
          </a:prstGeom>
          <a:noFill/>
          <a:ln>
            <a:noFill/>
          </a:ln>
        </p:spPr>
        <p:txBody>
          <a:bodyPr lIns="0" tIns="0" rIns="0" bIns="0" anchor="ctr"/>
          <a:lstStyle/>
          <a:p>
            <a:pPr algn="r"/>
            <a:r>
              <a:rPr lang="cs-CZ" sz="2000" dirty="0"/>
              <a:t>2.  </a:t>
            </a:r>
            <a:r>
              <a:rPr lang="en-US" sz="2000" dirty="0"/>
              <a:t>Laser terminology</a:t>
            </a:r>
            <a:endParaRPr lang="cs-CZ" sz="2000" dirty="0"/>
          </a:p>
          <a:p>
            <a:pPr marL="342900" indent="-342900" algn="r">
              <a:buAutoNum type="arabicPeriod"/>
            </a:pPr>
            <a:endParaRPr lang="cs-CZ" sz="2000" dirty="0"/>
          </a:p>
        </p:txBody>
      </p:sp>
    </p:spTree>
    <p:extLst>
      <p:ext uri="{BB962C8B-B14F-4D97-AF65-F5344CB8AC3E}">
        <p14:creationId xmlns:p14="http://schemas.microsoft.com/office/powerpoint/2010/main" val="15420165"/>
      </p:ext>
    </p:extLst>
  </p:cSld>
  <p:clrMapOvr>
    <a:masterClrMapping/>
  </p:clrMapOvr>
</p:sld>
</file>

<file path=ppt/theme/theme1.xml><?xml version="1.0" encoding="utf-8"?>
<a:theme xmlns:a="http://schemas.openxmlformats.org/drawingml/2006/main" name="1_Office Theme">
  <a:themeElements>
    <a:clrScheme name="ELI laser 2022">
      <a:dk1>
        <a:sysClr val="windowText" lastClr="000000"/>
      </a:dk1>
      <a:lt1>
        <a:sysClr val="window" lastClr="FFFFFF"/>
      </a:lt1>
      <a:dk2>
        <a:srgbClr val="3C3C3C"/>
      </a:dk2>
      <a:lt2>
        <a:srgbClr val="E1E1E1"/>
      </a:lt2>
      <a:accent1>
        <a:srgbClr val="F26722"/>
      </a:accent1>
      <a:accent2>
        <a:srgbClr val="3D3D3D"/>
      </a:accent2>
      <a:accent3>
        <a:srgbClr val="ED8B00"/>
      </a:accent3>
      <a:accent4>
        <a:srgbClr val="28724F"/>
      </a:accent4>
      <a:accent5>
        <a:srgbClr val="722257"/>
      </a:accent5>
      <a:accent6>
        <a:srgbClr val="AF272F"/>
      </a:accent6>
      <a:hlink>
        <a:srgbClr val="F26722"/>
      </a:hlink>
      <a:folHlink>
        <a:srgbClr val="F2672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ELI laser 2022">
      <a:dk1>
        <a:sysClr val="windowText" lastClr="000000"/>
      </a:dk1>
      <a:lt1>
        <a:sysClr val="window" lastClr="FFFFFF"/>
      </a:lt1>
      <a:dk2>
        <a:srgbClr val="3C3C3C"/>
      </a:dk2>
      <a:lt2>
        <a:srgbClr val="E1E1E1"/>
      </a:lt2>
      <a:accent1>
        <a:srgbClr val="F26722"/>
      </a:accent1>
      <a:accent2>
        <a:srgbClr val="3D3D3D"/>
      </a:accent2>
      <a:accent3>
        <a:srgbClr val="ED8B00"/>
      </a:accent3>
      <a:accent4>
        <a:srgbClr val="28724F"/>
      </a:accent4>
      <a:accent5>
        <a:srgbClr val="722257"/>
      </a:accent5>
      <a:accent6>
        <a:srgbClr val="AF272F"/>
      </a:accent6>
      <a:hlink>
        <a:srgbClr val="F26722"/>
      </a:hlink>
      <a:folHlink>
        <a:srgbClr val="F2672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ELI laser 2022">
      <a:dk1>
        <a:sysClr val="windowText" lastClr="000000"/>
      </a:dk1>
      <a:lt1>
        <a:sysClr val="window" lastClr="FFFFFF"/>
      </a:lt1>
      <a:dk2>
        <a:srgbClr val="3C3C3C"/>
      </a:dk2>
      <a:lt2>
        <a:srgbClr val="E1E1E1"/>
      </a:lt2>
      <a:accent1>
        <a:srgbClr val="F26722"/>
      </a:accent1>
      <a:accent2>
        <a:srgbClr val="3D3D3D"/>
      </a:accent2>
      <a:accent3>
        <a:srgbClr val="ED8B00"/>
      </a:accent3>
      <a:accent4>
        <a:srgbClr val="28724F"/>
      </a:accent4>
      <a:accent5>
        <a:srgbClr val="722257"/>
      </a:accent5>
      <a:accent6>
        <a:srgbClr val="AF272F"/>
      </a:accent6>
      <a:hlink>
        <a:srgbClr val="F26722"/>
      </a:hlink>
      <a:folHlink>
        <a:srgbClr val="F2672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Template>
  <TotalTime>19459</TotalTime>
  <Words>2733</Words>
  <Application>Microsoft Office PowerPoint</Application>
  <PresentationFormat>Vlastní</PresentationFormat>
  <Paragraphs>592</Paragraphs>
  <Slides>71</Slides>
  <Notes>1</Notes>
  <HiddenSlides>0</HiddenSlides>
  <MMClips>1</MMClips>
  <ScaleCrop>false</ScaleCrop>
  <HeadingPairs>
    <vt:vector size="8" baseType="variant">
      <vt:variant>
        <vt:lpstr>Použitá písma</vt:lpstr>
      </vt:variant>
      <vt:variant>
        <vt:i4>7</vt:i4>
      </vt:variant>
      <vt:variant>
        <vt:lpstr>Motiv</vt:lpstr>
      </vt:variant>
      <vt:variant>
        <vt:i4>3</vt:i4>
      </vt:variant>
      <vt:variant>
        <vt:lpstr>Vložené servery OLE</vt:lpstr>
      </vt:variant>
      <vt:variant>
        <vt:i4>3</vt:i4>
      </vt:variant>
      <vt:variant>
        <vt:lpstr>Nadpisy snímků</vt:lpstr>
      </vt:variant>
      <vt:variant>
        <vt:i4>71</vt:i4>
      </vt:variant>
    </vt:vector>
  </HeadingPairs>
  <TitlesOfParts>
    <vt:vector size="84" baseType="lpstr">
      <vt:lpstr>Arial</vt:lpstr>
      <vt:lpstr>Calibri</vt:lpstr>
      <vt:lpstr>Helvetica</vt:lpstr>
      <vt:lpstr>Symbol</vt:lpstr>
      <vt:lpstr>Times New Roman</vt:lpstr>
      <vt:lpstr>Verdana</vt:lpstr>
      <vt:lpstr>Wingdings</vt:lpstr>
      <vt:lpstr>1_Office Theme</vt:lpstr>
      <vt:lpstr>2_Office Theme</vt:lpstr>
      <vt:lpstr>3_Office Theme</vt:lpstr>
      <vt:lpstr>Document</vt:lpstr>
      <vt:lpstr>Picture</vt:lpstr>
      <vt:lpstr>Image File</vt:lpstr>
      <vt:lpstr>Prezentace aplikace PowerPoint</vt:lpstr>
      <vt:lpstr>Prezentace aplikace PowerPoint</vt:lpstr>
      <vt:lpstr>Prezentace aplikace PowerPoint</vt:lpstr>
      <vt:lpstr> With all the hazards one faces each day  why be concerned about lasers?</vt:lpstr>
      <vt:lpstr>Prezentace aplikace PowerPoint</vt:lpstr>
      <vt:lpstr>Prezentace aplikace PowerPoint</vt:lpstr>
      <vt:lpstr>Prezentace aplikace PowerPoint</vt:lpstr>
      <vt:lpstr>MPE  Maximum Permissible Exposure  -  (in W/cm2 or J/cm2)  Easiest way to think of it is as the exposure speed limit.   the level of laser radiation to which a person can be exposed under normal circumstances without the exposure leaving him with adverse consequences  The maximum permissible exposure (MPE) is the highest power or energy density of a light source that is considered safe.     </vt:lpstr>
      <vt:lpstr>NOHD  Nominal Ocular Hazard Distance  nominal distance with the risk of visual impairment  This is the distance from the source at which the intensity or the energy per surface unit becomes lower than the Maximum Permissible Exposure (MPE) on the cornea and on the skin. The laser beam can thus be considered as dangerous if the operator is closer from the source than the NOHD.         </vt:lpstr>
      <vt:lpstr>NOHA  Nominal Ocular Hazard Area  nominal area with a risk of visual damage - 3D space around the laser with a radius of NOHD Inside this area, the intensity or the energy per surface unit is higher than the M.P.E. on the cornea. The size of this area is defined by the N.O.H.D.   However, it is very difficult to define this area as it depends on the environment (dusty or not,...) and on the objects than can be on the beam trajectory – in other words, one has to take into account the specular reflections.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Nd:YAG Laser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Proper Storage will prolong the life of ones eyewear</vt:lpstr>
      <vt:lpstr>           Improper care of eyewear</vt:lpstr>
      <vt:lpstr>Most of all = WEAR YOUR EYEWEAR !!!</vt:lpstr>
      <vt:lpstr>                              LASER EYEWEAR IS NOT IMPREGNABLE</vt:lpstr>
      <vt:lpstr>Prezentace aplikace PowerPoint</vt:lpstr>
      <vt:lpstr>EYEWEAR INSPECTION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Unattended laser operation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10. Emergency situation </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Bizdra Marek</dc:creator>
  <cp:lastModifiedBy>Vích Michael</cp:lastModifiedBy>
  <cp:revision>259</cp:revision>
  <cp:lastPrinted>2023-06-21T11:38:15Z</cp:lastPrinted>
  <dcterms:created xsi:type="dcterms:W3CDTF">2014-10-30T18:35:41Z</dcterms:created>
  <dcterms:modified xsi:type="dcterms:W3CDTF">2023-08-28T15:11:17Z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Vlastní</vt:lpwstr>
  </property>
  <property fmtid="{D5CDD505-2E9C-101B-9397-08002B2CF9AE}" pid="9" name="ScaleCrop">
    <vt:bool>false</vt:bool>
  </property>
  <property fmtid="{D5CDD505-2E9C-101B-9397-08002B2CF9AE}" pid="10" name="ShareDoc">
    <vt:bool>false</vt:bool>
  </property>
  <property fmtid="{D5CDD505-2E9C-101B-9397-08002B2CF9AE}" pid="11" name="Slides">
    <vt:i4>6</vt:i4>
  </property>
</Properties>
</file>